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82" r:id="rId3"/>
    <p:sldId id="257" r:id="rId4"/>
    <p:sldId id="258" r:id="rId5"/>
    <p:sldId id="259" r:id="rId7"/>
    <p:sldId id="383" r:id="rId8"/>
    <p:sldId id="267" r:id="rId9"/>
    <p:sldId id="331" r:id="rId10"/>
    <p:sldId id="332" r:id="rId11"/>
    <p:sldId id="387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27" r:id="rId20"/>
    <p:sldId id="328" r:id="rId21"/>
    <p:sldId id="329" r:id="rId22"/>
    <p:sldId id="330" r:id="rId23"/>
    <p:sldId id="340" r:id="rId24"/>
    <p:sldId id="341" r:id="rId25"/>
    <p:sldId id="384" r:id="rId26"/>
    <p:sldId id="262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85" r:id="rId38"/>
    <p:sldId id="352" r:id="rId39"/>
    <p:sldId id="353" r:id="rId40"/>
    <p:sldId id="354" r:id="rId41"/>
    <p:sldId id="355" r:id="rId42"/>
    <p:sldId id="386" r:id="rId43"/>
    <p:sldId id="381" r:id="rId44"/>
    <p:sldId id="380" r:id="rId45"/>
    <p:sldId id="364" r:id="rId46"/>
    <p:sldId id="365" r:id="rId47"/>
    <p:sldId id="366" r:id="rId48"/>
    <p:sldId id="367" r:id="rId49"/>
    <p:sldId id="368" r:id="rId50"/>
    <p:sldId id="369" r:id="rId51"/>
    <p:sldId id="370" r:id="rId52"/>
    <p:sldId id="371" r:id="rId53"/>
    <p:sldId id="372" r:id="rId54"/>
    <p:sldId id="373" r:id="rId55"/>
    <p:sldId id="279" r:id="rId56"/>
    <p:sldId id="374" r:id="rId57"/>
    <p:sldId id="375" r:id="rId58"/>
    <p:sldId id="376" r:id="rId59"/>
    <p:sldId id="377" r:id="rId60"/>
    <p:sldId id="378" r:id="rId61"/>
    <p:sldId id="379" r:id="rId62"/>
    <p:sldId id="281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6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5" d="100"/>
          <a:sy n="65" d="100"/>
        </p:scale>
        <p:origin x="78" y="492"/>
      </p:cViewPr>
      <p:guideLst>
        <p:guide orient="horz" pos="2124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0-01T14:11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9736 8348 0,'-7'7'0,"-3"-4"0,4-3 16,-1 0 16,0 0 16,4 0 16,0 3 16,-1-3 16,1 0 31,3 4 31,0-4 31,0 3 31,0-3 47,0 0 47,0 0 47,0 0 47,0 0 47,0 0 63,0 0 63,0 0 63,0 0 63,0-3 63,0-1 63,0 1 78,0 0 78,0-1 78,0 1 78,0-1 78,0 1 94,0-1 94,0 4 94,0 0 94,0 0 109,0-3 109,0 3 109,0 0 109,0 0 109,0 0 109,0 0 125,0 0 125,0 0 125,0 0 125,3 0 125,-3 0 141,0 0 141,4 0 141,-4 0 141,0 0 141,3 0 156,-3 0 156,3 0 156,-3 0 156,4 0 156,-4 0 172,0 0 172,3 0 172,0 0 172,-3 0 172,0 0 188,4 0 188,-1 0 188,-3 0 188,3 0 188,1 0 188,-4 0 203,3 0 203,0 0 203,1 0 203,-1 0 219,-3-3 219,3 3 219,1 0 219,-1 0 219,0 0 234,1 0 234,-1 0 234,3 0 234,1-4 234,0 1 234,-1 3 250,1 0 250,0-4 250,-1 1 250,4 3 250,-3-3 266,3-1 266,0 4 266,0 0 266,0-3 266,0-1 281,0 4 281,0-3 281,0 3 281,-1-4 281,1 1 297,0 0 297,0-1 297,0 4 297,0 0 297,0 0 313,-3 0 313,3 0 313,0 0 313,-4 0 313,4 0 328,0 0 328,0 0 328,0 0 328,0 0 328,0 0 344,3 0 344,1 0 344,-1 0 344,0 0 344,0 0 359,1 0 359,-1 0 359,-3 0 359,0 0 359,3 0 375,-3 0 375,0-3 375,3-1 375,-3 4 375,0 0 391,0 0 391,-3 0 391,0-3 391,-1 3 391,1 0 406,-4 0 406,0-4 406,1 4 406,-1 0 406,0 0 406,1 0 422,-1-3 422,-3 3 422,0 0 422,0 0 422,0 0 438,0 0 438,0 0 438,0 0 438,0 0 453,0 0 453,0 0 453,0 0 453,0 0 453,0 0 453,0 0 469,0 0 469,0 0 469,0 0 469,0 0 469,0-3 484,0 3 484,0 0 484,0 0 484,0 0 484,0-4 500,0 4 500,0 0 500,0-3 500,0 3 500,0 0 516,0 0 516,0-4 516,0 4 516,0 0 516,0 0 516,0 0 531,0 0 531,0 0 531,0 0 531,-3 0 547,-1 0 547,-2 0 547,2-3 547,1-1 547,0 1 563,-4 0 563,1-8 563,-1 5 563,0-5 563,-3-2 563,0-5 578,0-2 578</inkml:trace>
  <inkml:trace contextRef="#ctx0" brushRef="#br0">15294 8474 0,'-17'11'0,"8"-5"0,-1-2 0,0-4 0,3 0 0,0 0 16,7 0 16,0 0 16,0 0 16,0 0 16,0 0 32,0-4 32,4-6 32,2 0 32,4-4 32,4-3 47,2-3 47,4-1 47,0-3 47,3 0 47,4 0 63,-1 0 63,1-7 63,3 4 63,-4 0 63,1-1 79,-4 4 79,0 0 79,0-3 79,1 3 79,-4 4 94,0 2 94,-7 5 94,0-1 94,0 0 94,1 4 110,-1 0 110,-3 0 110,0-1 110,0 1 110,-4 7 125,1-4 125,-4 3 125,1-3 125,-1 1 125,0 2 141,1 1 141,-1-1 141,0 1 141,1 3 141,-4-3 141,3 3 157,-3 0 157,0 0 157,0 0 157,0 0 172,0-4 172,0 4 172,0-3 172,0 3 188,0-4 188,0 1 188,0-1 188,0-2 188,0-5 204</inkml:trace>
  <inkml:trace contextRef="#ctx0" brushRef="#br0">16728 8577 0,'-7'0'16,"4"0"16,3 0 16,0-3 16,0-4 32,3-3 32,7-1 32,0-2 32,0-1 32,3-7 32,0 4 47,1-3 47,2-1 47,1 1 47,3-1 47,-4 1 63,4-4 63,0 0 63,0-4 63,0 1 79,0-1 79,0 1 79,0-4 79,0 7 79,0 0 79,-1 0 94,1 0 94,-3 1 94,-4 2 94,0 4 94,1 3 110,-4 1 110,-4-1 110,-2 4 110,-1-1 110,0 4 125,1 4 125,-4-4 125,0 4 125,0-1 125,0 1 141,0-4 141,0 4 141,0-1 141,0 1 141,-7 3 157,0 0 157,-3 0 157,0 0 157,0 0 172,-3 0 172,0 0 172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0-01T14:11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9248 10055 0,'-13'11'0,"3"-1"16,3-3 16,7 0 16,0 0 16,0-4 16,0 4 16,7 0 32,3-4 32,3 4 32,0 0 32,7-4 47,0 4 47,0-4 47,0 4 47,3-3 47,7-1 63,0-3 63,3 4 63,7-4 63,0 3 63,0-3 63,3 0 79,0 0 79,0 0 79,0 0 79,0 0 79,4 0 94,3 0 94,-1 0 94,1 0 94,3 0 94,4 0 110,2 0 110,1 0 110,0 0 110,3 0 110,0 0 125,0 0 125,7 0 125,-1-3 125,1-1 125,0 1 141,3-1 141,0 1 141,0-1 141,3-2 141,-3 2 157,3 1 157,1-1 157,-1 4 157,0 0 157,-3 0 172,7 0 172,0 4 172,-4 3 172,4-1 172,-4 1 172,0 0 188,1-3 188,2-1 188,1-3 188,-4 7 188,0-4 204,1 1 204,-1-4 204,-3 0 204,3 0 204,-3 0 219,0 0 219,-3 0 219,0 0 219,-7 0 219,0 0 235,0-4 235,-3 4 235,-7 0 235,-3 0 235,-4 0 250,-3 0 250,-6 4 250,-4 2 250,-3 1 250,-4 0 266,-3 0 266,-6 0 266,-4 0 266,1 0 266,-4-7 282,-7 6 282,0-2 282,0 3 282,-3 0 282,0-4 297,0 0 297,-3 4 297,-3-3 297,-4 2 297,-4-2 313,1-1 313,-4 1 313,1-1 313,-1 1 313,-3 2 329,0-2 329,1-1 329,-1-3 329,-7 0 329,1 0 344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0-01T14:11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17524 14563 0,'36'-21'0,"4"-3"0,3 0 0,4-7 0,3 1 15,-4-1 15,1 0 15,-4 0 15,0 0 15,0 1 31,0-5 31,0-2 31,0-4 31,1 0 31,-1-1 46,0 1 46,3-3 46,1-1 46,-4 1 46,0-1 62,-3 4 62,-4 0 62,-2 4 62,-1 2 62,-7 5 78,-3 2 78,-3 4 78,0 7 78,-3 3 78,-4 4 93,0 3 93,1 4 93,-4 3 93,-7 0 93,0 3 109,1 4 109,-4 3 109,0 1 109,-7-1 109</inkml:trace>
  <inkml:trace contextRef="#ctx0" brushRef="#br0">17305 13423 0,'3'7'0,"1"-7"16,-1 0 16,-3 0 16,0 0 16,0 0 16,3 0 31,1 0 31,-1 0 31,0 0 31,1 3 31,-1 4 31,-3 0 47,3 3 47,0 0 47,1 4 47,-1 3 63,0 0 63,-3 0 63,0 1 63,4-1 63,-4 3 78,3 1 78,-3-1 78,3 1 78,-3-1 78,0 1 78,4-1 94,-1 1 94,-3-4 94,3 4 94,1-1 109,-1 1 109,0-1 109,1 1 109,-1-1 109,0 4 125,1 4 125,-4-8 125,3 4 125,0 3 125,1 1 125,-1-8 141,0 8 141,-3-4 141,3-4 141,1 4 141,-4 4 156,3-4 156,0-4 156,-3 7 156,4-6 156,-1 0 172,0 6 172,1-3 172,-1-4 172,0 4 172,1-3 188,-1-1 188,0 1 188,-3-1 188,4 1 188,-1-4 203,0-3 203,1-4 203,-1 0 203,-3 1 203,3-1 219,1-3 219,-4 0 219,3-1 219,-3-2 219,0-4 234,0 3 234,0 4 234,3-7 234,-3 0 234,0 0 250,0 7 250,0-7 250,0 0 250,0 0 250,0 0 250,0 0 266,0 0 266,0 0 266,0 0 266,0 0 266,0 0 281,0 0 281,3 0 281,-3 0 281,0 0 297,0 0 297,0 0 297,0 0 297,0-3 297,4-1 297,-4 1 313,0 3 313,0 0 313,0 0 313,0 0 313,3 0 328,-3-4 328,3 1 328,-3-1 328,0 4 328,0-3 344,0 0 344,4-1 344,-4 1 344,0-1 344,0 4 359,0-3 359,0-1 359,0 1 359,0 0 359,0-1 375,0-3 375,0 0 375,0 4 375,3-7 375,-3 0 391,0-1 391,0-2 391,0-1 391,0-3 391,0-4 406,0 1 406,-3-8 406,-4-2 438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0-01T14:11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7377 14689 0,'-10'-3'0,"-7"-8"15,0 8 15,1 0 15,-1-1 15,1 4 15,-1 0 31,-3 4 31,-6 2 31,2 8 31,-2 3 31,-1 0 46,1 7 46,-1 4 46,1-1 46,-1 4 46,1 3 62,-1 4 62,0-1 62,1 1 62,-1 3 62,1 0 78,-1 7 78,1 0 78,-1 0 78,1 0 78,-1 7 93,1-1 93,-1 1 93,0 0 93,1-4 93,-1 1 109,7-1 109,1-3 109,-1 0 109,3-4 109,0-3 125,8-3 125,-1 0 125,3-4 125,4 0 125,-1 0 125,4-3 140,0 0 140,0-4 140,0 1 140,0-1 140,0-7 156,0 1 156,0 0 156,7-1 156,3 1 156,0-4 171,0 0 171,0-3 171,0-1 171,3-3 171,0 1 187,1-1 187,5-3 187,-2 0 187,3-4 187,0 1 203,0-1 203,-7-3 203,4 0 203,3 0 203,-4 0 218,-3 0 218,7 0 218,-3-3 218,-1-1 218,1 1 234,0-8 234,-1 5 234,4-5 234,-3 1 234,3 0 250,0 0 250,-1-8 250,1-2 250,0 6 250,4-6 250,-1-1 265,3-3 265,4-7 265,0 4 265,0-4 281,3-3 281,0-4 281,0-3 281,1 4 281,-4-4 296,-1 3 296,1 0 296,-3 1 296,-1-4 296,-2-1 296,2-2 312,-3-4 312,1-3 312,-1-1 312,0 1 312,0-4 328,0 4 328,1 0 328,-1-1 328,0 1 328,0 7 343,1-1 343,-1 1 343,0 2 343,0 1 343,1 4 359,-1 3 359,-3-1 359,-7 5 359,0-1 359,0 7 375,-3 0 375,0 3 375,-3 4 375,-4 3 375,1 4 390,-1 0 390,0 3 390,-3 4 390,0-1 390,0 1 406,0-1 406,0 4 406,0 0 406,0 4 406,-6 3 421,2-1 421,-2 5 421,-1 6 421,0 3 421,1 1 437,-1-1 437,4 4 437,-4 4 437,1-1 437,-1 4 453,0 0 453,4 0 453,-4-1 453,4 8 453,-4 0 453,1-1 468,2 4 468,1 0 468,-4 4 468,4 3 468,0 0 484,0 0 484,3 0 484,0-7 484,0 0 484,0 0 500,0 0 500,0-7 500,0-3 500,0 0 500,6-1 515,4-2 515,0-8 515,0 1 515,3-1 515,1 1 531,5-4 531,-2-3 531,3-4 531,-3 0 531,2 1 546,1-5 546,0 1 546,0 0 546,0-7 546,0 0 562,0 4 562,0-4 562,0 0 562,0 0 562,0 0 578,-1-4 578,-2-3 578,0-3 578,-1 0 578,1-1 578,3 1 593,-4-3 593,1-1 593,0-3 593,-1 0 609,1 0 609,-1-1 609,-2-2 609,-1 3 609,0 3 625,0-6 625,1-1 625,-4 4 625,3-4 625,-3 1 625</inkml:trace>
  <inkml:trace contextRef="#ctx0" brushRef="#br0">9344 14491 0,'4'7'16,"-1"-4"16,-3-3 16,0 0 16,0 3 16,-7-3 31,1 4 31,-1 3 31,0-4 31,1 4 31,-4 3 31,0 0 47,0 1 47,-3 2 47,-1 5 47,-2 2 47,3 1 63,-4 3 63,4 3 63,-4 0 63,0 1 78,1 6 78,-1-3 78,1 6 78,-1 1 78,1 3 78,-1 0 94,0 7 94,1 0 94,-1 3 94,1 1 94,-1 2 110,7-2 110,0 2 110,0-2 110,0-1 110,0-3 125,4-3 125,6-4 125,0 0 125,0-7 125,0-3 141,0-1 141,6-6 141,4 0 141,3-3 141,1-4 156,-1 0 156,4-7 156,-1 1 156,4-4 156,-3-1 172,3-6 172,-1 0 172,1 0 172,0 0 172,0-3 188,0-4 188,0-3 188,3 0 188,-3-4 188,0 0 203,3 1 203,-3-8 203,0 0 203,0 1 203,0-4 219,0 0 219,0-3 219,0-4 219,0 0 219,0 0 219,-1 0 235,1-3 235,0 0 235,-6-4 235,-1-3 235,0 0 250,-3 0 250,-7 0 250,1 0 250,-1 0 250,0 0 266,1 3 266,-4 4 266,0 0 266,0 0 266,0 3 281,0 0 281,0 0 281,0 4 281,-7 3 281,0 0 297,4 0 297,-4 0 297,1 3 297,-4 1 297,0 6 313,0 0 313,0 1 313,-3-1 313,-4 0 313,7 4 328,-6 0 328,2 0 328,1 6 328,0 1 328,-1-1 328,1 1 344,3 0 344,-3-1 344,0 1 344,3-1 360,0 1 360,-4-1 360,4 1 360,1 0 360,-1-1 375,0 4 375,0-3 375,0-1 375,3 1 375,0-1 375,-3 1 391,4 0 391,-1-1 391,1 1 391,2-4 406,1 0 406,0 0 406,-1-3 406,1 0 406,3-4 422,0 0 422,0 1 422,0-4 422,0-4 422,0 0 438,0 1 438,0-1 438,0 1 438,0-1 438,3 1 453</inkml:trace>
  <inkml:trace contextRef="#ctx0" brushRef="#br0">6832 13560 0,'-16'7'0,"3"0"0,3-7 15,0 0 15,6 0 15,4 0 15,0 0 15,0 0 31,0 0 31,0 0 31,0 0 31,4 0 31,6 0 47,0 0 47,3 0 47,7 0 47,0 0 47,0-4 62,-1 1 62,5-1 62,-1 4 62,0-3 62,4-1 62,-1 1 78,4 0 78,0-1 78,0 1 78,0-1 78,3 1 93,0-1 93,0 1 93,0 0 93,1-1 93,-5 1 109,1 3 109,0 0 109,-3 0 109,-4 0 109,0 0 125,0 0 125,1 0 125,-4 0 125,-4 0 125,-3 0 140,4-4 140,-4 4 140,1-3 140,-1 0 140,-3-1 156,0 1 156,0-1 156,-4 1 156,1-1 156,-4 1 172,1 3 172,-1 0 172,0 0 172,1 0 172,-4 0 172,0 0 187,0 0 187,0 3 187,0 1 187</inkml:trace>
  <inkml:trace contextRef="#ctx0" brushRef="#br0">7237 14467 0,'-10'7'0,"4"-4"15,-1-3 15,4 0 15,3 0 15,0-3 15,0-4 31,0-4 31,0 1 31,0 0 31,0 0 31,0-1 46,3 1 46,7 0 46,-3 3 46,3-3 46,0 3 62,-1-3 62,5 3 62,-1 0 62,0 0 62,1 0 78,2 0 78,-3 4 78,4-4 78,0 4 78,-4-1 93,3 1 93,1-1 93,0 1 93,-1 0 109,1-1 109,-1 4 109,1 0 109,0 0 109,-4 0 109,0 0 125,0 0 125,4 0 125,-4 0 125,1 0 125,-1 0 140,0 0 140,0 4 140,1 2 140,-4 1 140,0 4 156,0-1 156,-1 0 156,1 0 156,0 1 156,0-1 171,0 0 171,0 0 171,0 1 171,0-1 171,-3 4 187,-4-4 187,4 4 187,-4-1 187,0 1 187,1-4 203,-1 1 203,-3-1 203,3 0 203,-3-3 203,0 0 218,0-7 218,0 0 218,0 0 218,0 0 218,0-4 234,0-6 234,4-4 234,-4-6 234</inkml:trace>
  <inkml:trace contextRef="#ctx0" brushRef="#br0">12089 14344 0,'-17'-11'0,"0"1"15,1 0 15,-1 6 15,1-3 15,-4 4 15,0 0 31,0-1 31,0 4 31,0 0 31,0 0 31,0 0 47,0 7 47,-6 0 47,3 7 47,-1 3 47,1 0 62,-3 3 62,2 8 62,1-1 62,0 4 62,0 7 62,-1-1 78,1 1 78,-3-1 78,2 5 78,1-1 78,0 0 93,0 0 93,0 3 93,-1 1 93,1 3 93,3 0 109,0-1 109,0-2 109,0-4 109,1 4 109,2-1 125,0-3 125,7 0 125,-3 0 125,3-3 125,0-1 140,0 1 140,4-4 140,2-3 140,4 0 140,0-4 156,0 1 156,0-4 156,4-4 156,2 1 156,4-4 172,0 0 172,3-3 172,4-1 172,3-2 172,0-1 187,0-3 187,-4 0 187,4-1 187,0 1 187,0-7 203,3 0 203,1 0 203,-1 0 203,0 0 203,0-3 218,0-4 218,1-3 218,-1-4 218,0 0 218,0 1 234,1-8 234,-1 1 234,0-1 234,0 1 234,0-1 234,4 0 250,3-3 250,-7 1 250,4-1 250,3-4 250,-4-3 265,-3 4 265,1-4 265,-1 0 265,0 1 281,-3-1 281,0 0 281,0 0 281,0 0 281,-4 1 281,1-1 297,-4 0 297,4 0 297,-4 4 297,0-1 297,1 5 312,-5-1 312,1 0 312,0 0 312,0 3 312,0 1 328,-6-1 328,-1 7 328,0 1 328,1-4 328,-1 3 343,0 0 343,1 0 343,-4 1 343,3-1 343,-3 0 343,0 1 359,0-1 359,0 4 359,0-1 359,0 1 375,0 3 375,0 1 375,0 2 375,0 1 375,0-4 390,0 3 390,0-2 390,0 2 390,0 1 390,0-1 390,-3 1 406,3 3 406,-4 0 406,4 0 406,-3 0 406,0 0 422,3 7 422,-4 0 422,1-1 422,0 5 422,-1-1 437,-2 4 437,2-1 437,4 4 437,-3 1 437,0-1 453,3 0 453,-4 0 453,4 3 453,-3 1 453,0 0 468,3-1 468,-4 1 468,4 3 468,0-4 468,0 4 484,-3 0 484,3 0 484,0 0 484,0 3 484,0-3 500,0 4 500,0-1 500,0 0 500,0 1 500,0-1 515,0 0 515,0 1 515,0-1 515,0 1 515,0-1 531,0-6 531,3 6 531,1-3 531,-1-4 531,0 1 547,4-1 547,0 1 547,3-4 547,-4 4 547,4-4 562,0 0 562,-3 0 562,3-3 562,0-4 562,0 4 562,0-1 578,3-2 578,0-1 578,4-3 578,3 0 578,0-1 593,-1 1 593,1-7 593,0 0 593,0 0 609,-3 0 609,-4 0 609,4 0 609,-4 0 609,0 0 609,0 0 625,1-3 625,-1-1 625,-3 1 625,0 0 625,0-1 640,0 1 640,-7-1 640,0 1 640,1-1 640,-1 1 656,0 0 656,-3-4 656,0 0 656,0 3 656,0-6 672,0 3 672,0 1 672,0-5 672,0 1 672,0 0 687,0-1 687,0-2 687,0-1 687,0-6 687</inkml:trace>
  <inkml:trace contextRef="#ctx0" brushRef="#br0">13429 14552 0,'0'0'0,"0"0"16,0-3 16,0-4 16,0 0 16,-3 0 16,0 4 16,-4-1 31,0 1 31,1 3 31,-1 0 31,0 0 31,1 0 47,-1 0 47,-3 0 47,0 0 47,0 7 47,0 0 63,0 3 63,0 0 63,0 4 63,0 3 63,1 0 78,-5 0 78,1 4 78,0 6 78,-1 1 78,1-1 94,0 4 94,0 0 94,-1 6 94,4-6 94,-3 3 109,3 0 109,0 1 109,0 2 109,0 1 109,0 0 125,4-4 125,-1 4 125,0-1 125,4 1 125,0-4 125,3-3 141,0 0 141,0-1 141,0 1 141,0 0 141,0-4 156,0 1 156,0-4 156,0-4 156,3 1 172,4-4 172,3 0 172,0-3 172,0-4 172,0 0 172,0-6 188,3-4 188,3 0 188,1 0 188,3 0 188,0 0 203,0-4 203,0-3 203,0-3 203,-1 0 203,1-4 219,-3-6 219,3-1 219,0 1 219,-4-1 219,4-3 234,0-3 234,0-1 234,3-2 234,1-1 234,-1-3 250,0-1 250,0 1 250,0 0 250,1 0 250,-4-4 266,-7 4 266,3 0 266,-2-4 266,-1 4 266,0-4 281,-3-3 281,0 7 281,-3 0 281,-1-1 281,-2 4 297,-1 1 297,-3-1 297,0 3 297,0 5 297,0-1 297,0 0 313,0 0 313,-7 0 313,1 3 313,-1 1 313,1 6 328,-1-3 328,-3 3 328,0 0 328,0 4 328,-3 3 344,-4 1 344,4-1 344,0 0 344,-4 3 344,0 1 359,4-4 359,-3 4 359,-1-1 359,4 1 359,-1-1 375,1 4 375,0 0 375,0 0 375,-1 0 375,4 0 391,0 0 391,0 0 391,1 0 391,-5 0 391,4 0 406,0-3 406,0 0 406,0-1 406,0 1 422,1-1 422,-5 1 422,4-4 422,-3-3 422,0 0 438</inkml:trace>
  <inkml:trace contextRef="#ctx0" brushRef="#br0">12022 13991 0,'4'7'0,"-1"0"0,0-7 0,-3 0 15,0 0 15,4 0 15,-4 0 15,3 0 31,-3 0 31,3 0 31,-3 0 31,3 0 31,-3 0 31,4 0 46,-1 0 46,-3 0 46,3 0 46,1 0 46,-1 0 62,0 0 62,1 0 62,-1 0 62,0 0 62,1 0 78,-1 0 78,0 0 78,1 0 78,2 0 78,1 0 93,0 3 93,-1 1 93,1-1 93,-4 0 93,4 4 109,-1 0 109,1 0 109,0 0 109,-1 0 109,1-1 125,0 1 125,-1 0 125,1 3 125,-1 1 125,-2-1 140,2 0 140,1 4 140,-4 0 140,4-1 140,-4 1 140,1 3 156,-1 0 156,0-3 156,1 3 156,-1 0 156,0 0 171,1 0 171,-1 4 171,0-1 171,1 1 171,-1-1 187,0 1 187,0 0 187,1-4 187,-1 0 187,0 0 203,1-7 203,-1 4 203,-3 0 203,3-4 203,-3 0 218,0 0 218,0 1 218,4-1 218,-4-3 218,0 0 234,0-1 234,0-2 234,0-4 234,0 3 250,0-3 250,0 0 250,0 0 250,-4 0 250,1-10 250,-4 0 265,4-7 265,-4-7 265,1-4 265</inkml:trace>
  <inkml:trace contextRef="#ctx0" brushRef="#br0">11707 13238 0,'-7'10'0,"4"1"16,3-8 16,0-3 16,0 0 16,0 0 16,3 0 32,7-7 32,4-3 32,-1 0 32,7-7 32,0-4 47,6 1 47,4-4 47,0-4 47,3-3 47,7-3 63,0-3 63,0-5 63,-1 1 63,1-3 63,0-1 78,0 1 78,0 3 78,0 0 78,-1-4 78,1 1 78,3 3 94,-3 0 94,3 0 94,0 0 94,1-1 94,-5 1 110,1 0 110,0 0 110,-7 7 110,0 0 110,1-7 125,-1 7 125,-3-1 125,-1 5 125,-5-1 125,-1 3 141,0 4 141,0 0 141,1 7 141,-5 4 141,-2-1 157,-4 0 157,1 1 157,-1 2 157,-3 1 157,0 3 172,-7 4 172,0-1 172,1 1 172,-1 3 172,0 0 188,-3 0 188,0 0 188,0 0 188,0 0 188,-3 0 203,-4 3 203,-2 4 203,-5-3 203,-2 2 203,-1-6 203,0 0 219,-2 7 219</inkml:trace>
  <inkml:trace contextRef="#ctx0" brushRef="#br0">22953 16298 0,'13'6'0,"-3"-6"0,0 0 16,-3-3 16,3-7 16,-1 0 16,1-1 16,0-2 32,0-1 32,0 0 32,0-3 32,0 0 32,-3 0 47,-1-4 47,1 8 47,-4-8 47,1 4 47,-1 0 63,0-4 63,-3 1 63,0 3 63,0 0 63,0-4 78,0 4 78,0 0 78,0 0 78,0-4 78,-6 8 94,-1-1 94,0 0 94,1-3 94,-4 3 94,0 1 94,0 2 110,0 1 110,0 3 110,-3 4 110,-4-1 110,1 1 125,-1 0 125,0 3 125,1 0 125,-1 0 125,-3 0 141,0 0 141,-3 0 141,0 3 141,-4 4 141,4 0 157,-3 0 157,-1 3 157,1 7 157,2-7 157,-2 4 172,-1 0 172,1 3 172,2 0 172,-2 3 172,3 1 188,-4-1 188,4 8 188,0-1 188,-4 1 188,4 6 203,-4 0 203,1-3 203,-1 6 203,1 1 203,-1 0 219,1-1 219,2 1 219,1 3 219,3 0 219,0 0 235,4 0 235,2 0 235,5 0 235,-1-3 235,0 3 250,0-3 250,3-1 250,4 1 250,-1-4 250,4-3 266,0 3 266,0-3 266,0 0 266,0 0 266,0-4 266,4 0 282,-1-6 282,7 0 282,0-1 282,0 1 297,0-4 297,0-7 297,0 0 297,0 0 297,3-3 313,0 0 313,4-7 313,3 0 313,0 0 313,0 0 313,3-3 328,0-8 328,4-6 328,2-3 328,-5-1 328,6-3 344,-4-3 344,-3-4 344,4 0 344,-1 1 344,1-5 360,0 1 360,-1 0 360,-3 0 360,1-1 360,2-2 375,-3 3 375,1-1 375,-1 1 375,0-4 375,0 4 391,4 0 391,-1 0 391,1 3 391,-1 0 391,-2 0 407,-1 1 407,0-1 407,0 7 407,-6-4 407,-1 5 422,-2-1 422,-1 0 422,-3 3 422,0 1 422,-3 2 438,-1 5 438,-2-4 438,-1 3 438,0 4 438,0-4 438,-3 4 453,0 3 453,0 0 453,0 4 453,0-1 469,0 1 469,0-1 469,0 1 469,0 0 469,0 3 485,0 0 485,-3 0 485,0 0 485,0 0 485,-1 0 485,1 0 500,0 6 500,-4 1 500,4 3 500,-4 1 500,4 6 516,-4-3 516,4 3 516,-4 0 516,4 0 516,-4 3 532,4 1 532,-4-1 532,4 8 532,0-4 532,-1 3 547,-2 1 547,2-1 547,1 4 547,0-4 547,3 0 563,0 1 563,0 3 563,0-1 563,0 1 563,0 0 578,0 0 578,0 3 578,0-3 578,3 0 578,7-1 594,0 1 594,0-3 594,0-1 594,0 0 594,3-6 610,0 6 610,4-6 610,-1-1 610,4 1 610,0-4 625,0 0 625,0 0 625,0-3 625,3 0 625,0-4 625,1 0 641,-4 0 641,3 1 641,-3-4 641,3-1 641,0 1 657,0-7 657,1 4 657,-4-4 657,-1 3 657,1-3 672,-3 0 672,-4 0 672,0 0 672,-3 0 672,-3 0 688,-4-3 688,1-1 688,-1 1 688,-3-7 688,0 3 703,0 0 703,0-3 703,0-1 703,0 1 703,0 0 719,0 0 719,0-1 719,0-2 719,0-1 719</inkml:trace>
  <inkml:trace contextRef="#ctx0" brushRef="#br0">24204 16390 0,'3'3'0,"-3"1"0,0-4 15,0 3 15,-3 1 15,-4-1 15,0 4 15,-2 0 31,-1 0 31,0 0 31,0 3 31,0 3 31,-4 1 47,1 3 47,0 0 47,0 4 47,-1-1 47,4 4 62,-6 4 62,3-1 62,-1 4 62,-2 3 62,2 4 78,1-1 78,0 5 78,3-1 78,0 0 78,0-4 93,0 1 93,3 0 93,4-8 93,3 1 93,0 0 109,0-7 109,0-3 109,7-1 109,3-3 109,0-3 125,3-4 125,7 0 125,0-6 125,0-4 125,3 0 140,0 0 140,4 0 140,-1 0 140,-3-7 140,4-3 156,-4-4 156,0 0 156,1-3 156,-1 0 156,0-3 156,0-1 172,1 1 172,-1-1 172,0 0 172,0-3 187,0-3 187,-3-4 187,4 4 187,-5-4 187,5 0 203,-1 1 203,0-5 203,0 1 203,1 0 203,-1 0 203,0-1 218,0 1 218,-3 0 218,-3 3 218,-4 4 218,0 3 234,-3 0 234,-3 0 234,0 3 234,-4 4 234,0 4 250,-3-1 250,0 0 250,0 1 250,0-1 250,-3 0 265,-4 4 265,1 0 265,-1-1 265,0 1 265,1 3 281,-1 4 281,-3-4 281,0 4 281,0-4 281,0 3 297,0 1 297,0-1 297,0 1 297,-3 0 297,0-1 312,0 1 312,-1-1 312,4 4 312,-3 0 312,3 0 328,0-3 328,0-1 328,0 4 328,0 0 328,0-3 328,4 3 343,-1-3 343,4 3 343,-1-4 343,1 1 343,0 3 359,-1 0 359,1-4 359,0 4 359,3-3 375,-3 0 375,3 3 375,0-4 375,-4 4 375,1 0 375,3-3 390,0-1 390,-3 4 390,3 0 390,-4 0 390,1 0 406,3 0 406,-3 0 406,3 0 406,0 0 422,-4 0 422,4 0 422,-3 0 422,3 0 422,-3 0 422,-1 0 437,1 0 437,3 0 437,-3 0 437,3-3 437,-4 3 453,4-4 453,-3 4 453,0-3 453,-4 3 468,4-3 468,-1-1 468,-2 1 468,-1-8 468</inkml:trace>
  <inkml:trace contextRef="#ctx0" brushRef="#br0">22243 14535 0,'-17'-3'0,"0"-4"0,1 3 16,6-2 16,0-1 16,0 0 16,3 0 32,1 4 32,2-1 32,1 1 32,3-1 32,0 4 47,-3-3 47,3 0 47,0-1 47,0 1 47,0 3 47,0 0 63,0 0 63,0 0 63,0 0 63,0 0 63,6 0 79,1 0 79,3 3 79,0 4 79,0 0 79,0 0 94,6 3 94,1 0 94,3 0 94,0 8 94,3-1 110,7 0 110,0 0 110,3 0 110,-3 0 110,3 4 125,0-1 125,0 1 125,1-1 125,-1 1 125,0-1 141,0 1 141,0 3 141,1 0 141,-1 0 141,0-4 157,0 8 157,0-1 157,-3 0 157,3 1 157,0-8 172,1 1 172,-4-1 172,-1 4 172,1-3 172,0-1 172,-3-2 188,-4 2 188,0-3 188,0 0 188,1-6 204,-1-1 204,-3-3 204,0 0 204,0-1 204,-7-6 219,0 4 219,0-4 219,1 3 219,-4-3 219,0 0 219,-7 0 235,0 4 235,0-4 235,1 0 235,-1 0 250,0 0 250,-3 0 250,0 0 250,0 0 250,0 0 266,0 0 266,0 0 266,0 0 266,0 0 266,0 0 266,0 0 282,-3 0 282,0 0 282,3 0 282,-4 0 282,1-4 297,0 4 297,0-3 297,-1-1 297,1-2 297,-4-5 313,1 1 313,2 3 313,-2-3 313,-1 0 313,0-1 329,1-2 329,2-8 329,-2 1 329,-1-8 329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0-01T14:11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15155 15528 0,'-17'6'0,"4"-2"0,3-4 0,0 0 0,3 0 16,1 0 16,-1 0 16,4 0 16,-1 0 16,1 0 32,0 0 32,-1-4 32,4 1 32,-3 0 32,3-1 47,-3 4 47,3-3 47,0-1 47,0 4 47,0 0 63,-4 0 63,4 0 63,-3 0 63,3 0 63,0 0 63,0 0 78,0 0 78,0 0 78,0 0 78,0 0 94,0 0 94,0 0 94,0 0 94,3 0 94,4 0 110,0 0 110,3 0 110,-4 0 110,4 0 110,0 0 110,0 0 125,0 4 125,0-4 125,0 3 125,0 1 125,0-1 141,0-3 141,3 3 141,0 1 141,-3 3 141,0-4 157,4 1 157,-1-1 157,0 0 157,4 1 157,3-1 172,0 1 172,0-1 172,-1-3 172,5 0 172,-1 4 188,0-4 188,-3 0 188,3 0 188,1 0 188,-1 0 203,0 0 203,0 0 203,0 0 203,1 0 203,2-4 219,-3 1 219,1-1 219,-1-3 219,0 1 219,0 2 235,4 1 235,-1-4 235,1 3 235,3 1 235,0 3 250,-4-3 250,4-1 250,0 4 250,-7 0 250,0 0 266,4 0 266,-4 0 266,0 0 266,1 0 266,-4 0 266,-1 0 282,1 0 282,0 0 282,0 0 282,0 0 282,-3 0 297,-1 0 297,1 4 297,-1-4 297,-2 0 297,-1 0 313,4 6 313,-4-2 313,-3-4 313,0 0 313,0 0 328,0 0 328,0 3 328,0-3 328,0 4 328,0-4 344,-4 0 344,1 0 344,-1 0 344,4 0 344,-3 3 360,0-3 360,-4 0 360,0 4 360,1-4 360,-4 0 375,0 3 375,0-3 375,0 0 375,0 0 375,0 0 391,0 0 391,0 0 391,0 0 391,0 0 391,0 0 391,0 0 407,0 0 407,0 0 407,0 0 407,0 0 422,0 0 422,0 0 422,0 0 422,0 0 422,0 0 438,0 0 438,0 0 438,0 0 438,0 0 438,0 0 438,0 0 453,0 0 453,0 0 453,0 0 453,0 0 453,0 0 469,0 0 469,0 0 469,0 0 469,0 0 469,0 0 485,0 0 485,0 0 485,0 0 485,0 0 485,0 0 500,0 0 500,0 0 500,0 0 500,0 0 500,0 0 516,0 0 516,0 0 516,0 0 516,0 0 516,0 0 532,0-7 532,0 0 532,0-3 532,-4 0 532,-2 0 547,-1-1 547,-3 1 547,-7-4 547,4 1 547,-3-4 547</inkml:trace>
  <inkml:trace contextRef="#ctx0" brushRef="#br0">19522 16315 0,'-10'-14'0,"0"0"0,0 1 0,-4-1 15,-2 4 15,-1-1 15,1 1 15,-1 3 15,-3 1 31,-3 2 31,0 1 31,3-1 31,0 1 31,-3 3 31,3 0 46,0 0 46,3 0 46,1 3 46,-1 4 46,1 0 62,-1 0 62,0 0 62,4 3 62,-4 0 78,1 7 78,3 0 78,-1 0 78,-2 1 78,-1-1 78,1 7 93,-1 0 93,0 0 93,1 3 93,-4 4 93,0 0 109,0-1 109,0 8 109,0 0 109,4-1 109,-1 4 125,0 0 125,-2 0 125,2 1 125,0-1 125,7 0 140,0-4 140,0 1 140,1-7 140,2 0 140,4-4 156,3 0 156,0-6 156,0 3 156,0 0 156,0-4 171,0 1 171,3-1 171,7 1 171,0-1 171,0 1 187,0 0 187,3-4 187,0 0 187,7 0 187,-3 0 203,3-3 203,-4-1 203,4-2 203,-3-1 203,-1-3 203,4 0 218,-3-7 218,3 0 218,0 0 218,0 0 234,0 0 234,-1-7 234,1-4 234,4 1 234,-1-3 250,-3-1 250,3 0 250,-3-3 250,0-4 250,-4 1 250,4-1 265,-6 1 265,2-1 265,-3 1 265,4-1 265,3 1 281,0-1 281,0-3 281,-4 0 281,4 0 281,-3 0 296,3 0 296,0-6 296,-7-1 296,0 0 296,4 0 312,-1 4 312,1-4 312,0 0 312,-4 0 312,0 7 328,0 1 328,-3-1 328,0 0 328,0 0 328,-3 3 343,-4 1 343,4 6 343,-4 0 343,0 1 343,1-1 359,-1 0 359,-3 0 359,0 4 359,0 0 359,0 0 375,0 3 375,0 0 375,0 4 375,0-1 375,0 1 375,0-1 390,0 1 390,0-1 390,0 1 390,0 0 406,0-1 406,0 4 406,-3 0 406,3-3 406,0 3 421,0-4 421,0 4 421,0-3 421,0 3 421,0 0 421,0 0 437,0 0 437,0-4 437,-4 4 437,1-3 437,3 3 453,0 0 453,0 0 453,-3 0 453,3 0 453,0-3 468,-4 3 468,4-4 468,0 1 468,0 3 468,0-4 484,0 4 484,0-3 484,0 0 484</inkml:trace>
  <inkml:trace contextRef="#ctx0" brushRef="#br0">20069 16524 0,'0'0'0,"-7"0"0,4 0 0,3-4 16,-3 1 16,3-1 16,0-3 16,0 1 16,0 2 32,-3 1 32,3-4 32,0 3 32,-4-2 32,4 2 47,0 1 47,-3-1 47,3 4 47,-3 0 47,3 0 63,0 0 63,0 0 63,-4 0 63,4 0 63,0 4 79,-3 3 79,3 3 79,0 0 79,-3 0 79,-1 8 94,4-1 94,-3 0 94,-4 7 94,4 3 94,0 0 94,-1 1 110,-2 6 110,2 4 110,1-4 110,0 4 110,-4-1 125,4 1 125,0-1 125,-4 1 125,7 0 141,-7-1 141,7 1 141,-3 3 141,0-3 141,3 3 141,-7-3 157,0-1 157,4 1 157,-4-1 157,4-2 157,-4-1 172,4-3 172,0-1 172,3 1 172,0 0 172,0-4 188,0 1 188,0-8 188,0 1 188,3-1 188,0 1 204,7-7 204,0-4 204,0-3 204,0 0 204,4-1 219,-1-2 219,0-4 219,0 0 219,4 0 219,0 0 235,2-4 235,-2-2 235,3-5 235,0 1 235,0-4 250,0-3 250,0-3 250,0-1 250,-1 1 250,1-4 266,0 0 266,0-4 266,0-2 266,0 2 266,0 4 266,-4-3 282,1-4 282,3 4 282,0-4 282,0 0 282,0 0 297,3 1 297,0-1 297,0-4 297,1 5 297,-1-5 313,0 1 313,0 3 313,-3 1 313,0-1 313,-7 0 329,4 0 329,0 0 329,-4 4 329,0 0 329,4-1 344,-4-3 344,0 4 344,1 0 344,-5 3 344,1 0 360,0 3 360,0 1 360,0 3 360,-6 3 360,-1 0 375,4 4 375,-4 0 375,0-1 375,1 1 375,-4 3 375,3 1 391,-3 2 391,0 1 391,0-1 391,0 1 407,0-1 407,0 1 407,0 3 407,0 0 407,0 0 422,0 0 422,0 0 422,0 0 422,0 7 422,0 0 438,0 0 438,0-1 438,0 5 438,0-1 438,0 7 438,0 0 454,0 4 454,0 3 454,0 3 454,-3 0 469,3 1 469,0 3 469,0-1 469,-4-2 469,4 3 485,0-1 485,0 5 485,-3-1 485,3 0 485,0 4 485,0-1 500,0-2 500,0-1 500,0-3 500,0-4 500,0 0 516,0 1 516,0-1 516,0 0 516,3-3 516,1 4 532,-1-1 532,0-3 532,0-3 532,1-1 532,-1 1 547,0-1 547,1 1 547,-1-4 547,0-7 547,-3 0 563,4 4 563,-4-4 563,0 1 563,0-5 563,0 1 579,0 0 579,0-3 579,0-4 579,0 0 579,0 0 594,0 0 594,0-4 594,0-6 594,0-4 594,-4-3 594,-2-3 610,-1-8 610,0-3 610,1-3 610,-1-3 610,1-5 625,-1 1 625,0 0 625,-3 0 625</inkml:trace>
  <inkml:trace contextRef="#ctx0" brushRef="#br0">19163 15675 0,'-10'17'0,"0"-7"0,4-3 0,6 0 0,0-7 0,0 0 15,0 0 15,0 0 15,3 0 15,4 0 15,3-4 15,0-2 31,0-5 31,6 1 31,4-4 31,0-6 46,0-1 46,6 1 46,4-4 46,3-4 46,7-2 62,0-1 62,-3 0 62,2-3 62,-5 0 62,-1-1 78,0 1 78,0 0 78,4 0 78,-4 3 78,0-3 93,0-1 93,0 1 93,-3 0 93,3 3 93,1 0 109,-5 1 109,5-1 109,-5 7 109,1 0 109,0 3 125,-3-3 125,-4 4 125,0-1 125,-6 4 125,-4 4 125,0 2 140,1-2 140,-1 2 140,-3 1 140,-3 3 140,-4 0 156,0 1 156,0 2 156,1 1 156,-4-1 156,0 1 171,0-1 171,0 4 171,0 0 171,-4 0 171,-2 0 187,-1 0 187,1 0 187,-4 0 187,0 7 203,-7 0 203,4 0 203,-4 0 203,4 0 203,0-1 218</inkml:trace>
  <inkml:trace contextRef="#ctx0" brushRef="#br0">23358 16407 0,'6'7'16,"-2"0"16,-1-7 16,-3 0 16,0 0 16,0-4 16,0-6 31,0 3 31,-7 0 31,1-3 31,-1 7 47,0-4 47,-3-3 47,0 3 47,0-3 47,0 3 63,1-4 63,-1 1 63,0 3 63,0-3 63,0 3 63,0 4 78,-4-1 78,1 1 78,-3 0 78,-1-1 78,0 1 94,1 3 94,-1 0 94,-3 0 94,0 3 94,1 4 109,-5 3 109,1 7 109,-3 0 109,2 1 109,-2 2 125,-1 4 125,1 0 125,-1 3 125,1 1 125,-1 3 141,0-1 141,1 8 141,-1 3 141,1 0 141,6 0 156,0 7 156,0 0 156,0 0 156,0 0 156,0 0 172,4 3 172,-1 0 172,1-3 172,2 0 172,4 0 188,0-3 188,0-4 188,1 0 188,2 0 188,7-3 188,0-8 203,0 1 203,0-4 203,0-6 203,0 0 203,0-4 219,7-7 219,2 0 219,1 0 219,4-3 234,-1-3 234,4-4 234,2 0 234,1 0 234,0 0 234,0 0 250,3-4 250,1-3 250,-1-3 250,0-3 250,4-1 266,-1-7 266,4 1 266,-3-1 266,2 1 281,1-4 281,0 0 281,-3-4 281,-1-2 281,1-1 281,-1 0 297,-2-3 297,-1 0 297,3 3 297,-2-3 297,-1-1 313,0 1 313,0 3 313,-3-3 313,0 3 313,0 0 328,-3 1 328,-4-1 328,0 0 328,0 7 328,1 0 344,-1-3 344,-3 3 344,0 0 344,0 0 344,0 7 359,-4 3 359,1-3 359,0 3 359,-4 1 359,0 2 375,1 1 375,-1 0 375,0 3 375,1 0 375,-1 0 391,0 0 391,1 1 391,-4-1 391,0 0 391,0 3 406,0 1 406,0 0 406,0-1 406,0 1 406,-4-1 422,-2 1 422,-1 0 422,0-1 422,1 4 422,-1 0 438,0 0 438,1 0 438,-1 0 438,1 0 438,-4 0 453,0 0 453</inkml:trace>
  <inkml:trace contextRef="#ctx0" brushRef="#br0">23713 16465 0,'3'14'0,"0"-4"0,1-3 0,-4 0 0,0 0 0,0 0 16,0 0 16,0 3 16,0 0 16,-4 4 16,1 3 32,0 0 32,-1 0 32,-2 0 32,2 7 32,-2 4 47,2-1 47,-2 0 47,-1 4 47,1 7 47,-1 3 63,0 0 63,1 3 63,-4 4 63,0 0 63,0 0 79,3 3 79,0 1 79,1-4 79,-1 0 79,1-4 94,6-3 94,0-3 94,0-4 94,0-3 94,0-4 110,0 1 110,3-8 110,7 1 110,0-1 110,0 1 125,3-4 125,0-7 125,1 0 125,2-3 125,4-3 141,-3-4 141,3 0 141,-1 0 141,1-4 141,0-6 141,-3 0 157,3-7 157,0-4 157,0 0 157,0 1 157,3-4 172,0-3 172,4-1 172,2-3 172,1 4 188,0-4 188,0 0 188,0 1 188,0-1 188,0 0 188,-4 4 204,-3-4 204,1 3 204,-1 1 204,-3 0 204,3-1 219,-3 1 219,0 0 219,-4-1 219,-2 4 219,2 0 235,-3 0 235,1 0 235,-1 4 235,0-1 235,-3 8 250,0-1 250,0 4 250,-3-1 250,-4 5 250,0 2 266,4 1 266,-4-1 266,1 1 266,-1 3 266,0 3 282,1 4 282,-1 0 282,-3 7 282,0 3 282,0 0 297,0 3 297,0 1 297,0 6 297,0 1 297,0-1 313,0 4 313,0 0 313,0 0 313,0-1 313,0 5 313,0 2 329,0-3 329,0-3059 329,0 6112 329,0-3056 329,0 3 344,0-3 344,0 0 344,0-4 344,0 0 360,0 1 360,0-4 360,3-4 360,1-3 360,-1 0 360,0-6 375,1-1 375,-1-3 375,0 0 375,-3-7 375,0 0 391,0 0 391,0 0 391,0-4 391,0-6 391,0-4 407,-3-3 407,-4-3 407,1-1 407,-4-3 407,-4-3 422,-2-4 422</inkml:trace>
  <inkml:trace contextRef="#ctx0" brushRef="#br0">22930 15281 0,'-10'-10'0,"0"3"0,3 4 16,0-1 16,4 1 16,0-1 16,3 1 16,0 3 31,0 0 31,0 0 31,0 0 31,0 7 31,0 0 47,0 3 47,0 4 47,3 3 47,4 3 47,3 1 63,-4-1 63,4 4 63,-6 4 63,5-1 63,1 0 78,-3 1 78,0 3 78,-1-4 78,4 0 78,0 1 94,0-8 94,0 1 94,0 3 94,-3-4 94,3-3 109,0 1 109,-4-1 109,1 0 109,0 0 109,-1 0 125,-2-7 125,2 1 125,1-1 125,-4-3 125,4-1 141,-4 1 141,0 0 141,4 0 141,-4-4 141,1 1 156,-1-1 156,0-3 156,4 0 156,-4 0 156,4 0 156,0 0 172,-1 0 172,1 0 172,-1 0 172,-2-3 172,2-1 188,1 1 188,0 0 188,-1-8 188,1 1 203,0 0 203,-1 0 203,1-1 203,3 1 203,-4 0 203,1-4 219,-4 0 219,4 1 219,0 2 219,-1-2 219,1-1 234,3 0 234,-3 1 234,2-1 234,-2 4 234,3-4 250,-3 0 250,-1 1 250,4 2 250,-3-2 250,0-1 266,3 0 266,-1 1 266,1-5 266,0 1 266,4 4 281,-1-8 281,0 4 281,0-3 281,1-1 281,-1 4 297,-3-4 297,0 1 297,0-1 297,0 1 297,0 3 313,0-4 313</inkml:trace>
  <inkml:trace contextRef="#ctx0" brushRef="#br0">22906 16479 0,'-6'10'0,"2"1"0,8-8 0,9-3 16,10 0 16,7 0 16,3 0 16,7 7 32,6-7 32,4 0 32,0 0 32,3 0 32,4 0 32,2 0 47,4 0 47,7-4 47,-4 1 47,1 0 47,2-4 63,-2 0 63,-1 0 63,1 4 63,-1-4 63,-3 3 78,0 1 78,0-4 78,0 4 78,-3-1 78,-4 1 94,-3-1 94,-3 1 94,-3-4 94,-1 4 94,-3-1 110,0 1 110,-3-4 110,-3 4 110,-4-4 110,-3 3 125,-7-3 125,-3 4 125,-4-4 125,-2 4 125,-8-1 141,-2 1 141,-4 3 141,-4 0 141,-6 0 141,-6 0 157,-11 0 157,-3 7 157,-10 0 157,-6 3 157,-7 7 172</inkml:trace>
  <inkml:trace contextRef="#ctx0" brushRef="#br0">22754 17140 0,'23'3'0,"7"-3"15,10 0 15,3-3 15,6-4 15,8-4 15,3-2 31,3-4 31,6 0 31,1-4 31,3 0 31,3 1 46,1-1 46,2 1 46,-2-1 46,2 4 46,1 0 62,-4 3 62,4 1 62,-4-1 62,-3 4 62,0-1 78,-3 1 78,0 0 78,-7 0 78,0 3 78,-4 0 93,-2-3 93,-4-1 93,-3 5 93,-1-5 93,-5 4 93,-5-3 109,-5 0 109,-5 0 109,-5 6 109,-1-3 125,-6 1 125,-4-5 125,-7 1 125,-2 7 125,-4-8 140,0 5 140,-7-1 140,-6-4 140,-7 8 140,-7 0 140,-9-1 156,-4 1 156,-6-1 156,-4 1 156</inkml:trace>
  <inkml:trace contextRef="#ctx0" brushRef="#br0">23693 16975 0,'23'7'0,"7"-3"0,0-4 0,3-4 15,3-6 15,8-7 15,2-7 15</inkml:trace>
  <inkml:trace contextRef="#ctx0" brushRef="#br0">26128 16712 0,'-20'37'0,"-6"8"0,6 3 0,0 0 0,0 0 0,4 3 16,-1 0 16,4 1 16,-1-1 16,4-3 16,1 0 31,2-4 31,4-3 31,3 0 31,0-6 31,0-5 47,0-2 47,0-1 47,0-3 47,6-3 47,4-1 62,0-3 62,0 0 62,3 1 62,1-1 62,-1-7 78,4 0 78,-4-3 78,3-7 78,1 0 78,0 0 94,2 0 94,-2-3 94,3-4 94,-3-4 94,2-6 109,1-3 109,0-1 109,4-3 109,-1-6 109,0-1 125,4 0 125,2 0 125,-2 0 125,-4 1 125,0-1 125,1 0 141,-1 0 141,-3 0 141,-4 1 141,-2-5 141,-1 5 156,0-1 156,0 0 156,1 4 156,-8-1 172,4-3 172,-6 7 172,-1 0 172,0-6 172,1 6 172,-1 0 187,0 0 187,-3 0 187,0 0 187,0 0 187,0 3 203,0 1 203,0 3 203,0 3 203,-3 0 203,0 1 219,-4-1 219,4 7 219,-4 0 219,0 4 219,4-1 234,-4-2 234,1 2 234,-1 1 234,0 3 234,1-4 250,-1 1 250,4 3 250,-4-4 250,1 4 250,2 0 266,1 0 266,0 0 266,3-3 266,0 3 266,-4 0 281,4 0 281,-3 0 281,3 0 281,0 0 281,0 0 297,0 0 297,0 0 297,0 0 297,0 0 297,0 0 297,0 0 312,0 0 312,-3 0 312,3 0 312,-4-3 328,4 3 328,0-4 328,0 1 328,-3-1 328,0 1 344,3 0 344,0-1 344,0 1 344,0-8 344,0 8 344,0-4 359,0-3 359,0 3 359,0 0 359,-4 0 359,4 4 375,0 0 375,0-1 375,0 1 375,-3-1 375,3 1 391,0-1 391,0 4 391,0 0 391,0 0 391,0 0 406,0 0 406,0 0 406,0 0 406,0 0 406,0 0 422,0 0 422,0 4 422,0-4 422,0 0 422,0 3 437,0-3 437,0 4 437,0-4 437,0 3 437,0-3 453,0 0 453,0 0 453,0 0 453,0 0 453,0 0 469,0 0 469,-3 0 469,-1 0 469,-2 0 469,3 0 484,-4 0 484,0 0 484,1 0 484,-1 0 484,0 0 500,-3 0 500,4 4 500,-1-4 500,0 0 500,1 0 516,-1 0 516,1 0 516,-1 0 516,0 0 516,1 6 516,-1-6 531,-3 0 531,3 4 531,-3-4 531,1 0 531,-1 0 547,3 0 547,0 0 547,1 0 547,2 0 562,1 0 562,-4 0 562,4 0 562,3 0 562,-7 0 562,4 0 578,0 0 578,-1 0 578,1 0 578,0 0 578,3 3 594,-3-3 594,-4 0 594,4 0 594,3 4 594,-4-4 609,1 3 609,0-3 609,-1 3 609,1 1 609,3-4 625,0 7 625,-3-4 625,3 1 625,0-1 625,0 0 641,0 4 641,-4-3 641,4-1 641,0 4 641,0 0 656,0 0 656,0-1 656,-3 1 656,3 0 656,-3 0 672,3 3 672,0-3 672,-4 3 672,1 1 672,3-4 687,0 3 687,-7-3 687,7-1 687,0 1 687,0 0 687,-3-3 703,3-4 703,0 3 703,0-3 703,0 0 703,0 0 719,0 0 719,0 0 719,0 0 719,0-3 719,0-8 734,0 1 734,0 0 734,0 0 734,0-4 734</inkml:trace>
  <inkml:trace contextRef="#ctx0" brushRef="#br0">26958 16524 0,'0'13'0,"0"-3"0,0-3 0,0 0 0,0 0 0,0 0 15,-7 3 15,4 0 15,-4-3 15,4 3 15,0 1 31,3-1 31,-7 0 31,7 7 31,-3 1 31,-1 2 47,-2 1 47,-1-1 47,1 7 47,-1 1 47,-3-1 62,0 1 62,0 2 62,0 5 62,0 2 78,3 4 78,1 0 78,-1 1 78,4 2 78,3 0 94,-3-2 94,-1-1 94,4-4 94,0-3 94,0-3 94,0-3 109,0-4 109,0-4 109,4 1 109,2-4 109,4-4 125,0-2 125,0-1 125,3-3 125,4 0 125,3-4 140,0-3 140,0 0 140,0 0 140,-1-3 156,5-4 156,-1 0 156,-3-3 156,0-4 156,0-3 156,0 0 172,3 0 172,-3-4 172,3 1 172,-3-1 172,0-3 187,0 4 187,3-4 187,-3 0 187,0 0 187,0-4 203,0-2 203,-1 2 203,1-3 203,0 1 203,0-1 219,3 0 219,1-3 219,-1 0 219,0-1 219,0 1 219,1 0 234,-1 3 234,-7 4 234,-2 3 234,-1 0 250,0 3 250,-3 8 250,0-1 250,-7 4 250,1 3 265,-1 3 265,0 1 265,1 0 265,-4-1 265,0 4 281,0 0 281,0 0 281,0 0 281,0 0 281,0 7 297,0 3 297,0 0 297,0 1 297,0 6 297,-7 0 312,4 3 312,-1 8 312,-2 3 312,-1-1 312,1 5 328,-1 2 328,0 1 328,4 3 328,-4 7 328,1-7 328,-1 4 344,7-1 344,-3 1 344,-1-4 344,4 0 344,0 0 359,0-4 359,-3 1 359,3-7 359,0 0 359,0-11 375,0 1 375,0-4 375,0-4 375,0-2 375,3-4 390,1-4 390,-1-3 390,-3 0 390,0 0 390,0 0 406,0 0 406,0-7 406,0-3 406,0 0 406,-7-4 422,1 0 422,-4 1 422,0-1 422,-7-3 422,1-4 437,-1 4 437,-3-3 437</inkml:trace>
  <inkml:trace contextRef="#ctx0" brushRef="#br0">26201 15172 0,'0'0'0,"0"0"0,0 0 0,0 3 15,0 4 15,0 7 15,4 6 15,-1 4 15,0 4 31,1 2 31,-1 8 31,4-4 31,-4 4 31,4 3 31,-1-3 47,1-1 47,-1 1 47,4 0 47,-3-1 47,0 1 62,3-7 62,0-1 62,0-2 62,0-1 78,3-3 78,0-3 78,0-4 78,1-4 78,2-2 78,-3-1 93,1-3 93,-1-4 93,0-3 93,4 0 93,-1 0 109,-2 0 109,6 0 109,0 0 109,-4-7 109,4-3 125,0 0 125,-3-4 125,2 0 125,1-3 125,0 0 140,0-3 140,0-1 140,3 1 140,1-4 140,-1 0 156,0-4 156,4 1 156,-1-4 156,4 0 156,0 1 172,-4 2 172,1 1 172,-4-1 172,4 5 172,-4-1 187,-3 0 187,0 3 187,-7 1 187,0 2 187,1 5 203,-1-1 203,-3 0 203,-4-3 203,4 4 203,-6-1 203,2 0 218,-2 0 218,-1 1 218,0-1 218,1 0 234,-1 1 234,0-4 234,1 3 234,-4-3 234,0 3 250,0 0 250</inkml:trace>
  <inkml:trace contextRef="#ctx0" brushRef="#br0">29516 16753 0,'4'0'0,"-1"0"0,0 0 0,-3-4 0,0-6 15,0 0 15,0 0 15,0-1 15,0 1 15,-6 0 31,-1 0 31,4-4 31,-4 0 31,0 4 31,1 0 47,-1-4 47,1 4 47,-1-4 47,0 4 47,1-1 62,-1 5 62,0-5 62,1 4 62,-1 4 62,0 0 62,1-4 78,-4 0 78,3 0 78,1-3 78,-4 6 94,3-2 94,-3-1 94,0 0 94,0 3 94,0 1 94,0 0 109,-3-1 109,0 4 109,-4 0 109,0 0 109,1 0 125,-1 0 125,1 0 125,-1 4 125,-3 2 140,4 1 140,-1 4 140,0 2 140,1 1 140,-1 3 140,4 0 156,0 0 156,-1 0 156,1 0 156,3 4 156,-3-4 172,0 4 172,3 3 172,-4 3 172,4-3 172,-3 3 187,0 1 187,0 3 187,-1 3 187,1 3 187,0 1 203,0 0 203,-1-1 203,1 4 203,3 0 203,-3-3 219,3 0 219,0-1 219,3-2 219,1-5 219,2 1 234,4 0 234,0-4 234,0-3 234,0-3 234,0-1 250,0 1 250,4-1 250,2 1 250,4-4 250,0 0 265,0-3 265,0 0 265,0-4 265,3-3 265,1 0 265,-1-1 281,0-2 281,0-4 281,1 0 281,-1 0 297,4 0 297,2 0 297,1-4 297,-3-2 297,3-5 297,0 1 312,0-7 312,0-4 312,-1 1 312,5-1 312,-1-3 328,0 0 328,4 0 328,-1 1 328,-3-1 328,4 0 344,-4-4 344,0 4 344,-3-3 344,0 0 344,0-1 359,-3-3 359,-4 1 359,4-1 359,-4 3 359,0-2 375,0-1 375,1 0 375,-4 4 375,0 3 375,0-4 390,0 4 390,-4 0 390,-2 0 390,2 0 390,-2 0 390,2 0 406,-3 4 406,1 3 406,-1 3 406,0 0 422,1 1 422,-4 6 422,0 4 422,0-1 422,0 1 437,0-1 437,0 1 437,0-1 437,0 1 437,0 3 437,0 0 453,0 0 453,0 0 453,0-3 453,0-1 469,0 1 469,0 3 469,0 0 469,0 0 469,0 0 469,0 0 484,0 0 484,0 0 484,-4 0 484,4 0 500,0 0 500,0 0 500,-3 0 500,0 0 500</inkml:trace>
  <inkml:trace contextRef="#ctx0" brushRef="#br0">30100 16678 0,'7'6'0,"-4"-2"0,1-1 0,-4 1 0,0-1 0,0 4 15,0 0 15,0 0 15,0-1 15,-7 1 15,4 4 31,-1-1 31,1 7 31,-4 0 31,4 0 47,-4 0 47,1 0 47,3 4 47,-4 3 47,0 3 47,1 1 62,-1-1 62,0 4 62,1 0 62,-1 3 62,0 3 78,1 1 78,-4 0 78,0-1 78,3 1 78,-3 0 93,4 3 93,-1 0 93,0-4 93,4 1 93,3 0 109,0-7 109,0-1 109,0 1 109,0-3 109,3-8 125,4 1 125,3-4 125,0-4 125,7-2 125,2-4 140,1-1 140,0-6 140,3 0 140,1 0 140,-1 0 156,3-6 156,1-5 156,0-2 156,-1-1 156,4-3 172,0-4 172,0 1 172,0-4 172,-1 0 172,1 0 172,3 0 187,-3 0 187,0 0 187,0-7 187,0 0 187,-4 1 203,1-1 203,0 0 203,-4-3 203,0 0 203,0-8 218,1 1 218,-1 0 218,0 7 218,-3-4 218,0 4 234,0 0 234,-4 3 234,-2 7 234,-1 0 234,0 7 250,-3 3 250,0 1 250,-3-1 250,-4 4 250,0 6 265,1 1 265,-1 0 265,0-1 265,1 4 265,-4 0 281,0 0 281,0 0 281,0 4 281,0 2 281,0 1 297,0 4 297,0 2 297,0 4 297,0 4 297,0 3 297,0 3 312,0 1 312,-4-1 312,1 4 312,0 6 312,-1 1 328,4 0 328,-3-1 328,0 1 328,-1 0 343,4 3 343,0 0 343,-3 0 343,3-4 343,0 1 343,0 3 359,0-3 359,0-1 359,0-6 359,3 0 359,1-4 375,2 1 375,4-4 375,0-4 375,0 1 390,3-4 390,1-3 390,-4-4 390,3 0 390,-3-3 390,0-7 406,0 0 406,0 0 406,-7 0 406,0 0 406,1-10 422,-1-1 422,0-2 422,-3-8 422,0 1 422,0-1 437,-3-6 437,-4-4 437,1 0 437,-4-3 437,-7-4 453,-3-3 453</inkml:trace>
  <inkml:trace contextRef="#ctx0" brushRef="#br0">29078 14446 0,'-6'-10'0,"6"7"0,0-1 0,0 4 0,3 0 16,4 7 16,3 3 16,3 11 16,3 3 16,1 3 32,3 4 32,0 7 32,0-1 32,3 1 32,0-1 47,0 1 47,7 3 47,0 0 47,-3-3 47,-1 0 63,4-1 63,-3 1 63,-1-1 63,1-6 63,-1 0 78,-2 0 78,-1 0 78,0-4 78,0 0 78,-3-6 94,0-4 94,0 4 94,0-4 94,-7-7 94,0 4 110,1-4 110,-4 0 110,0-3 110,0 0 110,-7-4 125,0-3 125,1 0 125,-1 0 125,0 0 125,-3 0 125,0 0 141,0-3 141,0-4 141,-3-7 141,-4-3 141,1-7 157,-8-3 157,-2-4 157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0-01T14:11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3405 11640 0,'-7'17'0,"-3"-7"0,3 1 16,1-1 16,2 0 16,1-3 16,3 0 16,0-4 32,0 1 32,0-1 32,0-3 32,0 4 32,0-4 47,7 3 47,-1-3 47,4 3 47,0 1 47,0-4 47,0 3 63,0-3 63,0 4 63,0-4 63,0 0 63,3 3 79,-3 0 79,3 1 79,-3-1 79,4 4 94,-1 0 94,0-4 94,1 4 94,-1 0 94,0 0 94,0-7 110,1 3 110,-1 4 110,0-3 110,0-4 110,1 3 125,-1 4 125,0-4 125,1-3 125,-1 4 125,0-1 141,0-3 141,1 0 141,-4 4 141,0-4 141,0 0 157,3 3 157,-3-3 157,0 0 157,0 3 157,0-3 172,0 7 172,-4-7 172,1 4 172,-1-4 172,4 3 188,-3-3 188,-4 0 188,7 0 188,-3 0 188,0 0 204,-1 0 204,1 0 204,0 0 204,-1 0 204,4 0 219,-7 0 219,7 0 219,-3 0 219,3 0 219,-3 0 219,-1 0 235,4 0 235,-3 0 235,3 0 235,0 0 250,-4 0 250,1 0 250,3 0 250,-3 0 250,-1 0 266,1 0 266,0 0 266,-1 0 266,1 4 266,3-4 266,-7 3 282,7 0 282,-3 1 282,-1-4 282,1 0 282,3 3 297,0 4 297,-4-3 297,4-4 297,0 3 297,0-3 313,0 3 313,-3-3 313,0 0 313,3 0 313,-1 0 329,1 0 329,0 0 329,0 0 329,0 0 329,0 0 344,4 0 344,-1 0 344,0 0 344,0 0 344,1 0 360,2 0 360,1 0 360,-4 0 360,4 0 360,-1 0 375,1 0 375,-1 0 375,1 0 375,0 0 375,-1 0 391,-3 0 391,4 0 391,0 0 391,-4-3 391,4 0 391,-1 3 407,1-4 407,3 4 407,-4-3 407,4-1 407,0 4 422,0-3 422,0-1 422,0 1 422,0 0 422,0-1 438,0 1 438,-1-1 438,1-3 438,0 4 438,0 0 454,0-1 454,0 1 454,0-1 454,0 4 454,-7-3 469,4 3 469,-1 0 469,1 0 469,-4 0 469,4 0 485,-4 0 485,4 0 485,-4 0 485,3 0 485,1 0 500,-4 0 500,4 0 500,-4 3 500,0 1 500,1-1 516,-1 1 516,4-1 516,-4 0 516,0 1 516,4 3 532,-4-4 532,0 1 532,4-1 532,-4 0 532,0 4 547,1 0 547,-1 0 547,0-4 547,0 4 547,-3-3 563,4 2 563,-4-2 563,3-1 563,0 1 563,-3-1 563,3 4 579,1-4 579,-1 1 579,0 3 579,1-7 594,-1 3 594,0-3 594,0 4 594,1-1 594,-1 0 610,3-3 610,-2 0 610,6 4 610,-7-4 610,4 0 610,-1 7 625,1-7 625,3 0 625,-4 0 625,4 0 625,-3 0 641,3 0 641,-4 0 641,4 0 641,0 0 641,-3 0 657,3 0 657,-1-4 657,1 1 657,0-1 657,0 1 672,0 0 672,3-1 672,1 1 672,-1 3 672,-3-4 672,3 1 688,0-1 688,0 1 688,-3 0 704,4-1 704,-5 1 704,5-1 704,-4 4 704,-1 0 704,1 0 719,0 0 719,0 0 719,-3 0 719,-1 0 719,1 0 735,-4 0 735,7 0 735,-7 4 735,4-1 750,0 1 750,3-1 750,-4-3 750,1 0 750,-1 3 750,4-3 766,0 0 766,0 4 766,0-1 766,0 1 766,0-4 782,0 0 782,0 0 782,-1 0 782,-2 3 782,3 1 797,0-1 797,0 0 797,-4-3 797,4 0 797,-3 4 813,3-1 813,-4 1 813,4-1 813,-3-3 813,3 0 813,-4 3 829,4 1 829,0-4 829,0 0 829,0 3 844,0-3 844,0 0 844,0 0 844,0 0 844,3 4 860,0-4 860,0 3 860,1-3 860,-1 0 860,3 0 860,-2 0 875,-1 4 875,0-4 875,0 0 875,1 0 875,-1 0 891,0 0 891,-3 0 891,0 0 891,0 0 891,0 0 907,0 0 907,-1 0 907,1 0 907,0 0 907,0 0 922,0 0 922,0 0 922,0 0 922,0 0 922,0 0 938,0 0 938,0 0 938,3 0 938,0 0 938,0-4 954,0 4 954,1-3 954,-1-1 954,0 1 954,0-1 969,4 4 969,-4 0 969,0 0 969,1 0 969,-1 0 985,0 0 985,0 0 985,-3 0 985,3-3 985,-3 3 1000,0 0 1000,0 0 1000,0 0 1000,0 0 1000,0 0 1016,3 0 1016,0 0 1016,1 0 1016,-1 0 1016,0 0 1032,0 0 1032,4 0 1032,-1 0 1032,1 0 1032,-1 0 1032,-2 0 1047,2 0 1047,-3 0 1047,1 0 1047,-1 0 1047,0 0 1063,0 0 1063,1 0 1063,-1 0 1063,0 0 1063,0 0 1079,0 0 1079,1 0 1079,-1 0 1079,3 3 1079,1-3 1094,0 0 1094,-1 0 1094,1 0 1094,-1 0 1094,4 0 1110,-3 0 1110,-1 0 1110,-3 0 1110,4 0 1110,-4 0 1125,0 0 1125,4 0 1125,-4 0 1125,0 0 1125,1 0 1141,-1 0 1141,0 0 1141,0 0 1141,1 0 1141,-5 0 1141,1 0 1157,4 0 1157,-4 0 1157,-1 0 1157,1 0 1157,0 0 1172,0 0 1172,-3 0 1172,-4 0 1172,0 0 1188,1 0 1188,-1 0 1188,-3 0 1188,0 0 1188,-4 0 1188,-2-3 1204,-1 0 1204,0-4 1204,-3-3 1204,0-8 1219,-3-2 1219,-4-4 1219,-9 0 1219</inkml:trace>
  <inkml:trace contextRef="#ctx0" brushRef="#br0">4934 11370 0,'-33'0'0,"3"0"0,0 0 15,4-4 15,6 1 15,0-8 15,3 1 15,1-3 15,3-1 31,3-3 31,0-4 31,0 1 31,0 3 31,0-4 47,3 0 47,1-2 47,-1-1 47,0 0 47,4-7 62,3 0 62,-3 0 62,3 0 62,0-3 62,0-7 78,0 0 78,0-3 78,0-4 78,0-4 78,6-2 94,4-1 94,0 0 94,0 0 94,3 1 94,4 2 109,3 4 109,0 0 109,0 0 109,3 4 109,4-1 125,2 1 125,1 0 125,7-1 125,-1 4 140,4 0 140,0 7 140,0-1 140,0 1 140,-1 0 156,4 7 156,1 3 156,-1 0 156,0 10 156,0 0 156,3 4 172,1 3 172,-1 4 172,-2 3 172,2 0 172,-3 0 187,0 0 187,0 3 187,1 4 187,-5 0 187,4 3 203,-3 4 203,0 3 203,0 0 203,0 0 203,0 4 219,-1 3 219,1 3 219,-7 0 219,1 4 219,-1 0 234,0 3 234,-3 0 234,0 4 234,-4 0 234,1-1 250,-4-2 250,0-1 250,0 4 250,1-1 250,-1 1 265,-3-1 265,0 1 265,0 3 265,0 4 265,-1-1 281,-5 1 281,-1-4 281,0 0 281,-3 0 281,0 0 281,-6 0 297,-1-3 297,0-1 297,-3 1 297,0 0 297,0-1 312,0 1 312,-6-1 312,-4 5 312,0-1 328,-4 0 328,-2-4 328,-1 4 328,1 0 328,-1-3 328,0 0 344,-3-1 344,1 1 344,-1-4 344,-4-3 344,-2 0 359,-1 0 359,1-1 359,-4 1 359,0 0 359,-6-4 375,-1 1 375,-3-1 375,-6 1 375,-1-1 375,1-7 390,-4 1 390,0-4 390,1 0 390,2-6 390,4-5 390,3-2 406,0-4 406,4-4 406,3-13 422,6-7 422,4-10 422,6-7 422,4-7 422</inkml:trace>
  <inkml:trace contextRef="#ctx0" brushRef="#br0">15417 11140 0,'-17'-10'0,"1"-4"0,-1 1 16,7 2 16,-3 1 16,3 0 16,0 0 16,3 3 31,1 0 31,-1-3 31,4-1 31,3 1 31,-4 0 47,1 0 47,0-1 47,-1-2 47,1-1 47,3 4 63,-3-1 63,-4-2 63,1 2 63,-1 1 63,4-4 63,-4 1 78,0-1 78,1 0 78,-1 1 78,0-1 94,1 0 94,2 1 94,1-4 94,-4-1 94,4 5 109,0-8 109,-4 1 109,4-1 109,0 1 109,-1-1 125,1 1 125,-4-1 125,4 0 125,3-2 125,-7-1 141,4 3 141,0 0 141,-1 1 141,-2-4 141,2 3 156,1 1 156,0 3 156,-1-4 156,4 8 156,0-8 172,0 4 172,0 3 172,0 1 172,0-5 172,0 5 188,0-1 188,0-3 188,0 3 188,4 1 188,2-5 203,1 5 203,0-1 203,3 0 203,-4-3 203,4 4 219,0-1 219,0 0 219,0 1 219,3-1 219,1 0 219,-1 4 234,0 0 234,4-1 234,3 1 234,0 0 250,3 0 250,0-1 250,4 1 250,3 0 250,-1 0 266,1-1 266,3 4 266,4 1 266,-1 2 266,4 1 266,-3-4 281,3 3 281,-7 1 281,7 0 281,-4 3 281,-3 0 297,7 0 297,-3 0 297,-4 0 297,0 0 297,3 0 313,-2 0 313,-1 6 313,0-2 313,0 3 313,0-4 328,-3 4 328,0 0 328,0 0 328,-7 0 328,0-1 344,1 1 344,-1 0 344,0 0 344,0 3 344,-3 0 359,0 1 359,-3-1 359,-1 0 359,-2 0 359,-1 1 375,0-1 375,4 4 375,-4 3 375,0-3 375,1 3 391,-1-4 391,-3 1 391,0 3 391,0 0 391,0-3 391,-4 0 406,-2 3 406,-1 0 406,0 0 406,-3 0 422,0 0 422,0 4 422,0-1 422,0 1 422,-6-1 438,-1 1 438,-3-1 438,0 1 438,0-1 438,0 1 438,0 3 453,-3-4 453,0 1 453,-1 0 453,1-1 453,0 1 469,-4-1 469,1 1 469,-1-1 469,0-3 469,1 0 484,-4 1 484,0-1 484,0 0 484,-3-4 484,-4 1 500,1 0 500,-1 0 500,-3-1 500,-3 4 500,-3-3 516,-1 0 516,-6 3 516,-3-4 516,-1 1 516,1 0 531,-4-4 531,3 0 531,1 1 531,0-1 531,6-3 547,3 0 547,7-4 547,4 4 547,6-7 547,0 3 563,7-3 563,3 0 563,3 0 563,1 0 563,6 0 578,0 0 578,0 0 578,0 0 578,0-3 578,0-7 594,3-11 594,0-10 609</inkml:trace>
  <inkml:trace contextRef="#ctx0" brushRef="#br0">23703 8728 0,'33'-11'0,"0"1"0,0 0 16,0 3 16,1 4 16,-5-1 16,-2 1 32,-4 3 32,0 0 32,-3 0 32,0 0 32,-3 0 32,-4 0 47,0 0 47,1 0 47,-4 0 47,-7 0 47,0 3 63,1-3 63,-1 0 63,-3 4 63,0-4 63,0 0 79,0 3 79,0-3 79,-3 0 79,-4 0 94,0 0 94,1 0 94,-1 0 94,0 0 94,7-10 110,0-4 110</inkml:trace>
  <inkml:trace contextRef="#ctx0" brushRef="#br0">24814 8888 0,'-6'18'0,"-1"-5"0,7-2 0,3-1 15,7-3 15,7-1 15,3 1 15,3 0 15,0 0 31,7-4 31,0 4 31,0-7 31,0 7 47,3-3 47,0-1 47,7 0 47,0-3 47,0 0 47,-1 4 62,1-1 62,3-3 62,0 0 62,-3 4 62,0-4 78,3 0 78,-3 0 78,-3 0 78,-1 0 78,-3 0 93,0 0 93,1 0 93,-1 0 93,-3 0 93,0 0 109,-4 0 109,-3 3 109,1-3 109,-1 4 109,-3-4 125,-7 3 125,0-3 125,0 3 125,-3-3 125,0 0 140,-6 4 140,-1-4 140,0 3 140,1-3 140,-4 4 156,3-4 156,-3 0 156,0 0 156,0 0 156,0 0 172,0 0 172,0 0 172,0 0 172,0 0 172,0 0 172,0 0 187,0 0 187,-7 0 187,1 0 187,-1 0 187,0 0 203,-3 0 203,1 0 203,-8 0 203,0 0 203,-3 0 218,1 0 218,-1-4 218</inkml:trace>
  <inkml:trace contextRef="#ctx0" brushRef="#br0">27144 6592 0,'3'-10'0,"0"3"0,-3 4 16,-6-1 16,-4 1 16,-7 3 16,1 0 16,-4 0 32,-4 0 32,-2 0 32,-1 7 32,1-1 32,-1 1 47,1 0 47,-4 3 47,0 1 47,0-1 47,0 0 63,0 0 63,4 1 63,-1-4 63,1-1 63,3 1 78,-1-3 78,4-1 78,1-3 78,2 0 78,0 0 94,7 0 94,0 0 94,0 0 94,4 0 94,-1-3 110,7-1 110,-3 4 110,3-3 110,0-1 110,0 4 125,0 0 125,0 0 125,0 0 125,0 0 125,0 0 141,0 0 141,0 0 141,0 0 141,0 0 141,3 0 157,1 7 157,-1-3 157,3 3 157,1-1 157,0 8 157,3 0 172,-4 3 172,4 0 172,0 4 172,-3 2 188,0 5 188,2-1 188,-2 4 188,0 3 188,-4 4 203,7 3 203,-7 0 203,1 4 203,-1 2 203,0 1 203,1 4 219,-1 6 219,-3 0 219,0 0 219,0 0 219,0 4 235,0 0 235,0-4 235,0 0 235,-7 4 235,4-4 250,-4 3 250,4 1 250,-4-4 250,4 0 250,0 0 266,-4 1 266,4-1 266,-1-7 266,1 0 266,-3-3 282,-1 0 282,4-7 282,-4 0 282,0-3 282,1-4 297,-1-3 297,4 0 297,-4-4 297,4-3 297,-1-3 313,4-4 313,-3-7 313,0 0 313,3-3 328,-4-3 328,4-4 328,0 0 328,0-7 328,0-7 344,0-6 344,0-8 344,0-6 344,0-4 344,0-6 344,0-7 360,0-1 360,0 1 360,4 0 360</inkml:trace>
  <inkml:trace contextRef="#ctx0" brushRef="#br0">26639 7667 0,'10'0'0,"0"0"0,0 0 0,0 0 15,0 0 15,3 0 15,1 0 15,2 0 15,4 0 31,0-4 31,0-3 31,3 1 31,4-5 31,3 1 47,0 0 47,3-4 47,0-6 47,3-1 47,1 4 62,-1-4 62,1 1 62,-4-1 62,0 1 62,0-1 62,1 1 78,-4-1 78,-4 1 78,-3 3 78,1-4 78,-8 7 93,-3 1 93,-3-1 93,0 4 93,-3-1 93,-4 8 109,1 0 109,-1-1 109,0 1 109,-3 3 109,0 0 125,0 0 125,0 0 125,0 7 125,-6-1 125,-1 5 140,0-1 140,1 0 140,-4 4 140,3 3 140,-3 0 156,0 0 156,0 4 156,0 3 156,0 3 156,-3 4 172,0 0 172,-4 3 172,1 4 172,-1-1 172,0 4 187,1 0 187,-1 0 187,1 4 187,-1-1 187,0-3 203,1 1 203,-1-1 203,1 0 203,-1 0 203,4-4 218,-1 1 218,5-4 218,-1 0 218,0-3 218,0 0 234,3-7 234,0-3 234,1-1 234,2-3 234,4 0 234,-3-6 250,3-1 250,0 0 250,0 0 250,0-3 265,0-3 265,0-4 265,0 0 265,0 0 265,0 0 281,7 0 281,3-4 281,0-6 281,3 0 281,7-4 281,0 0 297,0-6 297,3-1 297,3-6 297,4 3 297,-3-3 312,3 3 312,0 0 312,-4 0 312,4 0 312,0 3 328,0 4 328,0 3 328,-1 1 328,5-1 328,-4 4 343,-1-1 343,1 5 343,0 2 343,-7 1 343,1-1 359,-1 4 359,-3 0 359,-4 0 359,1 7 359,-4 0 375,0 7 375,-3-1 375,0 5 375,-3-1 375,0 0 390,-4 3 390,0 1 390,1 6 390,-4 1 390,0-1 406,0 0 406,0-3 406,-7-3 406,0 3 406,-6 3 406,-4-3 422,-2 0 422,-5 0 422,-2 3 422,-4 1 422,0-4 437,-3 0 437,-4-4 437,1 1 437,-1-8 453,1-2 453,3-4 453,-1-4 453,5-3 453,-1 0 453,0-3 468,3-11 468,1-7 468,3-3 468,3-6 468,0-1 484,0-7 484,0-3 484,3-3 484,1-4 484</inkml:trace>
  <inkml:trace contextRef="#ctx0" brushRef="#br0">25359 10548 0,'-37'0'0,"1"0"16,6 0 16,0 0 16,0-7 16,7-3 16,3 0 32,0-4 32,3-3 32,4-3 32,3-1 32,3 0 47,7-6 47,0-4 47,0 0 47,4 1 47,6-1 47,3 0 63,7 0 63,3 4 63,7 3 63,0 0 63,3 0 79,4 4 79,2 2 79,1 5 79,0 2 79,0 5 94,0 2 94,3 1 94,0 3 94,0 0 110,7 0 110,-4 7 110,1 3 110,2 4 110,-2 3 110,-1 3 125,-2 1 125,-1 3 125,0 0 125,-3 3 125,-1 0 141,-5 1 141,-1-1 141,-3 1 141,-4-1 141,-3 0 157,1 1 157,-4-1 157,-7 0 157,-3-3 157,-7 0 172,0 0 172,-3 4 172,0-1 172,-6 0 172,-7 1 188,-4-1 188,-3 4 188,-6 3 188,-1 4 188,0-7 204,-2 6 204,-1-6 204,-7 0 204,7 0 204,-3-7 219,0-4 219,3 1 219,0-1 219,0-3 219,4-6 235,-1-1 235,1-3 235,-1-4 235,4-3 250,0 0 250,-4 0 250,1-7 250,-1-6 250,4-4 250,0-7 266,-4-7 266</inkml:trace>
  <inkml:trace contextRef="#ctx0" brushRef="#br0">21911 10754 0,'-30'0'0,"0"0"0,7-11 0,3-2 0,3-4 15,7-4 15,4 0 15,2-2 15,4-1 31,0-7 31,4 0 31,6 0 31,3-3 31,7 0 47,6-1 47,4 1 47,3-3 47,4 2 47,3 1 62,3 0 62,0 0 62,4 3 62,2 0 62,1 4 78,3 3 78,0 0 78,0 0 78,0 7 78,1 3 93,-1 0 93,0 1 93,0 2 93,-3 8 93,-4 0 109,1 3 109,-4 0 109,0 0 109,-3 6 109,-4 5 125,-3-1 125,-3 7 125,-3 0 125,-4 0 125,-6 4 140,-4-1 140,-3 1 140,-7-1 140,0 8 140,-3-4 140,0 3 156,0-3 156,-3 3 156,-4 1 156,1-1 156,-7 1 172,-4-1 172,0 0 172,1 4 172,-1 0 187,-3 0 187,-3 0 187,0-1 187,0 1 187,-4 0 187,0-4 203,1 1 203,-1-1 203,1 0 203,-1-6 203,4 0 218,-3-4 218,2 0 218,-2-7 218,3 0 234,-4-6 234,4-4 234,-4 0 234,1 0 234,-1-7 234,1-7 250,-4-6 250</inkml:trace>
  <inkml:trace contextRef="#ctx0" brushRef="#br0">18692 10648 0,'-27'-4'0,"8"-10"16,-1-6 16,3-4 16,7-3 16,3-1 16,7-3 32,0 1 32,0-5 32,0 1 32,4 0 32,6-4 47,6 4 47,4-7 47,3 0 47,7 0 63,4 0 63,5 0 63,1 0 63,7 6 63,2-2 63,1 3 79,3-1 79,0 8 79,-3 3 79,0 7 79,0 3 94,-4 4 94,1 3 94,-4 4 94,0 3 110,0 6 110,-3 5 110,-4 2 110,-2 5 110,-5 5 110,-5 5 125,-4-1 125,-7 1 125,-3-1 125,-4 0 125,-2 4 141,-4 0 141,-4 0 141,-6 3 141,-6 4 141,-7-1 157,-4 1 157,-6 0 157,-4 3 157,-2 3 157,-8 4 172,4 0 172,-3 0 172,2 0 172,1 0 172,3-7 188,1 0 188,-1-4 188,0-6 188,3 0 204,1-7 204,3-3 204,3-11 204,0-3 204,0-7 219,0 0 219</inkml:trace>
  <inkml:trace contextRef="#ctx0" brushRef="#br0">29500 7280 0,'3'-10'16,"0"6"16,-3 1 16,0-1 16,0 1 16,0 0 32,0-1 32,0 1 32,0-1 32,0 1 32,0-4 47,0 4 47,0-4 47,0 0 47,0 4 47,-3-1 63,3 4 63,0 0 63,0 0 63,-3 0 63,3 0 78,0 0 78,-4 0 78,4 0 78,-3 0 78,3 0 94,-3 0 94,3 4 94,-4 2 94,4 5 94,-3-1 110,3 4 110,0 3 110,-3 0 110,3 3 110,-3 1 125,3-1 125,0 1 125,-4 6 125,4 1 125,-3-1 141,0 0 141,-1 4 141,4 0 141,-3 3 141,0 1 157,-4 2 157,4 1 157,-4-1 157,4 1 157,-4-4 157,0 4 172,1 0 172,-1-1 172,1 4 172,-1 0 172,0 0 188,4 1 188,-4-5 188,4 4 188,0 0 203,-1 0 203,4 0 203,-3 1 203,3-1 203,0 0 203,0 0 219,0-4 219,0-2 219,0-1 219,0-3 219,0-1 235,0-2 235,3-8 235,1 1 235,2-1 235,1-2 250,0-5 250,3-3 250,-4 1 250,4-4 250,0-1 266,0-2 266,0-4 266,0 0 266,0 0 266,0 0 282,0 0 282,0 0 282,0-7 282,3-3 282,-3-1 282,3-2 297,-3-4 297,3-4 297,1 4 297,-1-4 313,-3 1 313,3-1 313,1-3 313,-1 1 313,0-1 328,0 0 328,1-7 328,-1 3 328,0-2 328,0-1 328,1 0 344,-1 0 344,0 0 344,1 1 344,-1-5 344,0 5 360,0-1 360,4 0 360,0 0 360,-1 0 360,1 1 375,-1-1 375,-2 0 375,2 0 375,-3 4 375,1-1 391,-1 1 391,0 0 391,1 3 391,-5 0 407,1-4 407,0 4 407,0-3 407,0 3 407,0-3 407,0 3 422,0 0 422,-3 0 422,-1 0 422,1 3 422,0 1 438,-4-1 438,4 1 438,-4-1 438,4 8 438,-4-1 453,0 0 453,1 0 453,-1 4 453,0 0 453,-3 7 469,0-1 469,0 1 469,0-1 469,0 1 469,0-1 485,0 4 485,0-3 485,4 3 485,-4 0 485,0 0 500,0 0 500,0 0 500,0 0 500,0 3 500,0 4 500,0 4 516,0-1 516,0 3 516,0 5 516,0-1 516,0 3 532,0 8 532,0-1 532,0 0 532,0 4 547,0 7 547,0-1 547,0 1 547,0 0 547,0-1 547,0 1 563,0 0 563,0-1 563,0 1 563,0 0 563,0-1 578,0 1 578,0-4 578,0 0 578,0-3 578,3 0 594,0 0 594,0-4 594,1-3 594,2 0 594,-2-3 610,2-4 610,1 0 610,0-4 610,-4-2 610,4-1 625,-1 0 625,-2 1 625,-1-5 625,4 1 625,-4 0 641,0-4 641,4 1 641,-4-1 641,0-3 641,1 0 657,2 0 657,-2 0 657,-1 0 657,0 0 657,1 0 672,-4-3 672,0-4 672,0-3 672,0-4 672,0 0 672,0 1 688,0-8 688,0 1 688,0-1 688,0 1 703,0-1 703,0 4 703,0 0 703,0 3 703</inkml:trace>
  <inkml:trace contextRef="#ctx0" brushRef="#br0">30751 7410 0,'-7'-10'0,"-3"6"0,4 1 0,-1 0 16,0 3 16,4 0 16,3 0 16,0 0 16,-3 0 31,3-4 31,0 4 31,0 0 31,0 0 31,0 0 31,0 7 47,0 3 47,0 0 47,0 8 47,0-1 63,0 7 63,0 3 63,0 0 63,0 1 63,0 3 78,0 6 78,0 1 78,0 0 78,0-1 78,0 4 78,3-3 94,0 0 94,1-1 94,-4 1 94,3-4 94,0 0 110,1-3 110,-4 0 110,3 0 110,0 3 125,1-3 125,-1 6 125,0-6 125,0 0 125,1 0 125,-1 0 141,0-4 141,1 0 141,-4 1 141,0-1 141,0 0 156,0-3 156,0 0 156,0-3 156,0-4 156,0-3 172,0-4 172,0 0 172,0-3 172,0-4 172,0-3 188,0 0 188,0 0 188,0-3 188,0-4 188,0-3 203,0-11 203,0-3 203,0-6 203,0-11 219,0-4 219,0-10 219,0-3 219,0-3 219,0-1 235</inkml:trace>
  <inkml:trace contextRef="#ctx0" brushRef="#br0">30933 6654 0,'10'7'0,"-3"-1"0,0 1 0,-4-3 0,3-1 15,4 1 15,-6-1 15,6-3 31,-4 0 31,1 0 31,-4 0 31,1 0 31,-1 0 46,0-10 46</inkml:trace>
  <inkml:trace contextRef="#ctx0" brushRef="#br0">30412 5980 0,'-6'6'0,"-1"-2"16,7-4 16,0 0 16,0 3 16,0-3 31,0 0 31,0 4 31,3-4 31,7 3 31,-3 0 47,3 4 47,0 0 47,0 0 47,3 0 47,0 0 47,4 0 62,0-1 62,-1 1 62,4 0 62,-3 0 62,-1 0 78,4 0 78,-3 3 78,3 0 78,-4 0 78,4 1 94,0 2 94,0 4 94,0 1 94,0-1 94,0 0 109,0 3 109,0 1 109,-1-1 109,1-2 109,0 2 125,0 1 125,3-1 125,1 1 125,2-1 125,4 1 141,-3-4 141,2 0 141,1 4 141,0-4 141,0 3 156,-3-3 156,-1 4 156,-3-1 156,4 1 156,-4-4 172,0 0 172,1-7 172,-1 4 172,-3-4 172,0 1 172,-4-5 187,1 1 187,-4 0 187,0 3 187,-3-3 187,0 3 203,0-3 203,0 0 203,-3 0 203,-1 0 219,-2 0 219,2-7 219,-2 0 219,-1 3 219,0 1 219,1-4 234,-4 0 234,0 0 234,0 3 234,0-3 234,0 0 250,0 0 250,0 0 250,0 0 250,0 0 266,0 0 266,0 0 266,0 0 266,0 0 266,0 0 281,0-3 281,0-1 281,0 1 281,-4-1 281,1-3 281,0 1 297,-1 2 297,-2-3 297,-1 4 297,7-1 297,-7-2 312,4 2 312,0 1 312,0-1 312,-4 1 312,4-4 328,-1 0 328,1 4 328,-4-4 328,4 4 328,-4-1 344,1 1 344,2-1 344,-2 1 344,-1 3 344,0-4 359,4 1 359,0 0 359,0-1 359,-1 1 359,1 3 375,3-4 375,-3 1 375,-1 0 375,1-1 375,0 1 391,-4 3 391,0-4 391,1 1 391,-4-1 406,0 1 406,-3-4 406,-4 0 406</inkml:trace>
  <inkml:trace contextRef="#ctx0" brushRef="#br0">28521 7003 0,'-10'13'0,"3"-2"0,1-1 16,-1-3 16,7 0 16,-3 0 16,3-1 16,0 1 31,0 0 31,0-3 31,0 2 31,0-2 31,0 3 47,0-4 47,3 4 47,7-4 47,-3 4 47,3 0 63,0-4 63,-1 4 63,5-3 63,2-1 63,4-3 78,0 4 78,0-4 78,7 0 78,2 0 78,1 0 94,0 0 94,3 0 94,7 0 94,-3 0 94,3 0 110,-7 0 110,7-4 110,-4 1 110,-3-1 110,0 1 125,1-4 125,-1 0 125,0 4 125,-3-4 125,-7 3 125,0 1 141,0 0 141,1 3 141,-4 0 141,0-4 141,-4 4 156,-3 0 156,1 0 156,-4 0 156,0 0 156,0 0 172,-4 0 172,-3 0 172,1 4 172,2-1 172,-2-3 188,-1 3 188,0-3 188,1 4 188,-4-1 188,0 1 203,0-4 203,0 3 203,0 1 203,0-1 203,0 0 219,-4 4 219,-2-3 219,-1-1 219,-3 1 219,-6-1 235,-1 0 235,-3-3 235,0 4 235,0-4 235,0 0 250,0 0 250,1 0 250</inkml:trace>
  <inkml:trace contextRef="#ctx0" brushRef="#br0">29191 6192 0,'10'-4'16,"-7"1"16,1-1 16,-4 4 16,0 0 16,0 0 32,0 0 32,0 7 32,0 4 32,0 2 32,0 4 47,0 4 47,-4-1 47,1 8 47,-4-1 47,1 1 63,-1 6 63,1 3 63,-4 1 63,0 10 63,-7 3 79,0 4 79,1 3 79,-1 7 79,1 4 79,-4-1 79,-7 7 94,1 4 94,-1 0 94,1 6 94,-4 4 110,0 4 110,0-1 110,0 1 110,0-1 110,4 0 125,-1 1 125,7-4 125,0 0 125,4-7 125,3 0 141,3-3 141,0-7 141,3-1 141,0-2 141,7-4 141,0-3 157,0-8 157,0-2 157,0-4 157,0-1 157,0-5 172,0-5 172,0-3 172,4-3 172,-4-7 172,3-3 188,0-1 188,1-3 188,6-3 188,0-4 188,-1 1 204,1-5 204,0 1 204,0-3 204,0-4 204,4 0 219,-1 0 219,0 0 219,0 0 219,1 0 219,2-4 235,1-3 235,3-3 235,0 0 235,-4 0 235,1-1 250,-1-2 250,1-1 250,-4 0 250,1-3 250,-1 0 266,0 3 266,-3-3 266,0 4 266,0-1 266,0 0 282,0 1 282,0-1 282,-4 4 282,1-4 282,0 0 297,3 0 297,-4 1 297,1-1 297,0 0 297,-1 1 313,-2-1 313,2 0 313,1 4 313,-4 0 313,0 0 313,1-1 329,-1 1 329,0 0 329,1 6 329,-4 1 344,3-1 344,0 1 344,-3 0 344,4 3 344,-4 0 360,0 0 360,0 0 360,0 0 360,0-4 360,0 4 360,0 0 375,0 0 375,0 0 375,0 0 375,0 0 375,0 0 391,0-3 391,0-1 391,0 4 391,0 0 391,0-3 407,0 0 407,0-4 407,-4-4 407,-2 1 407,-1 0 422,0-4 422</inkml:trace>
  <inkml:trace contextRef="#ctx0" brushRef="#br0">31458 6736 0,'3'-7'0,"0"0"0,1 0 0,-1 0 0,-3 4 0,3-4 16,-3 4 16,0-4 16,0 0 16,3 4 16,-3-4 32,0 3 32,0 1 32,0 0 32,0-1 32,0-3 47,0 4 47,0-1 47,0 1 47,0 0 63,0-1 63,0 1 63,0-1 63,0 4 63,0 0 63,0-3 78,0 3 78,0 0 78,0 0 78,0 0 78,0 0 94,0 0 94,0 0 94,0-3 94,0-1 110,0 4 110,0 0 110,0 0 110,0-3 110,0 3 110,0 0 125,0 0 125,0 0 125,0-4 125,4 1 125,-1-1 141,0 4 141,1-3 141,-1 0 141,0-1 141,1 1 157,2-1 157,1 1 157,0-1 157,-1 1 157,4 0 172,-3-4 172,3-4 172,0 1 172,0 3 172,0-3 188,0 0 188,0 0 188,0-1 188,-1 1 188,1 0 203,0 3 203,-3-3 203,3-1 203,-7 1 203,7 3 219,-3 0 219,3-3 219,-4 0 219,4-4 219,-3 4 235,3-4 235,0 1 235,-3-1 235,3 0 235,0 1 235,-1-1 250,1-3 250,0 0 250,0-4 250,0 1 250,0-1 266,0 0 266,3 1 266,-3-1 266,0 1 266,0-1 282,0 4 282,0-3 282,0-1 282,0 4 282,0 0 297,0-4 297,0 4 297,-3 0 297,-1-3 297,1 3 313,-4-4 313,4 7 313,0-3 313,-4 3 313,4 1 328,-1-1 328,-3 0 328,4 1 328,-4 2 328,1 1 344,-1 0 344,0 0 344,1-1 344,-1 8 344,0-4 360,-3 4 360,4-1 360,-1 1 360,-3-1 360,0 1 360,3 3 375,-3 0 375,0 0 375,0 0 375,0 0 391,0 0 391,0 0 391,0 0 391,0 0 391,0 3 407,0 4 407,0 4 407,0 6 407,-3 0 407,-4 3 407,1 4 422,-1 4 422,0-1 422,-3 0 422,1 1 422,-1-1 438,0 1 438,0 2 438,0-2 438,0-1 438,-4 0 453,-2 1 453,-1-1 453,1-3 453,-1-3 453,0-1 469,1 1 469,3-1 469,-1 1 469,4-1 469,0-2 485,0-1 485,1 0 485,2-4 485,0-2 485,4-1 500,3 0 500,0 0 500,0-3 500,0 0 500,0 0 516,0-4 516,0 1 516,0-4 516,3 0 516,1 0 532,-1 0 532,0 0 532,1 0 532,2 0 532,-3-4 532,4 1 547,0-4 547,-1 0 547,1-3 547,-4 0 547,1 0 563,-1-1 563,0 1 563,1 0 563,-1-1 578,0 1 578,1 0 578,-1-4 578,0 4 578,1-4 594,-1 4 594,0 0 594,-3-1 594,0 5 594,0 2 594,0 1 610,0-1 610,0 1 610,0 0 610,0 3 625,0 0 625,0 0 625,0 0 625,0 0 625,0 0 641,0 0 641,0 6 641,-6 1 641,2 3 641,-2 1 641,-1 2 657,0-2 657,1-1 657,-4 0 657,0-3 657</inkml:trace>
  <inkml:trace contextRef="#ctx0" brushRef="#br0">30893 6886 0,'-13'0'0,"-3"-3"15,2-4 15,-2-3 15,-1 0 15,1-4 31,-1 0 31,-3 1 31,0-1 31,0 0 31,-3 1 31,3-5 47,-3 1 47,3-3 47,0-1 47,0 1 47,0-4 62,0 0 62,0-4 62,0-2 62,1-1 78,-1 0 78,0 4 78,0-4 78,0 0 78,0 4 78,0-4 93,0 0 93,0 0 93,4 0 93,6 1 93,0-1 109,0 0 109,7 0 109,3-3 109,0 0 109,0 0 125,3-1 125,7-2 125,6-1 125,8-3 125,5 0 140,11 0 140,3 3 140,4-3 140,6 7 140,3 0 156,4-1 156,0 1 156,0 3 156,3 4 156,6 3 172,1 0 172,3 0 172,0 4 172,7 6 172,-1 0 187,1 1 187,-4 2 187,-3 8 187,0-1 187,0 4 203,-3 0 203,0 4 203,-7 6 203,-4 4 203,1 3 203,-7 4 218,-6 6 218,-4 0 218,-3 4 218,-7 7 234,-3-1 234,-4 4 234,-3 0 234,-6 7 234,-4 4 250,-3 2 250,-3 5 250,-4-8 250,1 4 250,-4 3 265,0-7 265,-4 1 265,-2-4 265,-8-1 265,-2-5 265,-4-1 281,0-4 281,-7-3 281,1-3 281,-4 0 281,-3-4 297,-4 1 297,-3-4 297,1-4 297,-8 1 297,1 3 312,-4-4 312,0 1 312,-6-1 312,-1 1 312,1-4 328,0 0 328,-4-3 328,0 0 328,-6-4 343,-1 0 343,4-3 343,-3-7 343,3 0 343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0-01T14:11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1234 12513 0,'24'0'0,"6"0"0,3 0 0,3 0 15,4-4 15,0-3 15,0 1 15,-1 2 15,-5-3 31,-1 4 31,0-1 31,-3 1 31,0 0 31,3-1 47,-3 1 47,0-1 47,0 4 47,-1-3 47,5-1 62,-1 4 62,0 0 62,3-3 62,1 0 62,3-1 78,0 1 78,-4-1 78,1 1 78,-1-1 78,-3 1 94,4 0 94,-1-1 94,1 1 94,-1-1 94,1 1 109,3-4 109,-1 4 109,-2-1 109,3 1 109,0-4 125,-4 4 125,-3-1 125,4 1 125,-4-1 125,0 4 125,0 0 140,-3 0 140,0 0 140,0 0 140,-4 0 156,1 0 156,0 0 156,-4 0 156,3 0 156,-2 0 172,-1 0 172,0 0 172,0 4 172,0-4 172,-3 0 172,0 3 187,0 1 187,-3-4 187,-1 3 187,-2-3 187,-1 3 203,0 1 203,0-4 203,-3 0 203,0 0 203,-3 0 219,0 0 219,-4 0 219,0 0 219,1 0 219,-1 0 234,0 0 234,1 0 234,-4 3 234,0-3 234,0 0 250,0 0 250,0 0 250,0 0 250,0 0 250,0 0 265,0 0 265,0 4 265,0-4 265,0 0 265,0 0 281,0 0 281,0 0 281,0 0 281,-4 0 297,1 0 297,0 0 297,-4 0 297,4 0 297,-4 0 297,0-4 312,1 1 312,-1-1 312,-3-2 312,0-1 312,0-4 328,0 1 328,-3 0 328,0 0 328,-4-1 328,1 1 344,-1-4 344</inkml:trace>
  <inkml:trace contextRef="#ctx0" brushRef="#br0">1059 12701 0,'0'3'0,"0"-3"0,3 0 16,0 0 16,7 0 16,0-3 16,0-4 16,3 0 31,1 0 31,-1 0 31,3 4 31,-2-4 31,6 0 31,0 1 47,-1-1 47,5 0 47,6 0 47,3 0 63,0-3 63,7 3 63,0-3 63,-1 3 63,1 0 78,0 0 78,-3-3 78,-4 0 78,3 3 78,-3-3 94,4-1 94,-1 1 94,4-4 94,0 1 94,6-4 110,4-1 110,3-2 110,4-1 110,2 1 125,1-1 125,0 4 125,0 0 125,-1 3 125,1-3 141,0 4 141,0-1 141,-1 0 141,-2 1 141,2-1 156,1 4 156,0 3 156,-4 0 156,4 0 156,0 0 172,0 4 172,3-1 172,0 1 172,0 0 172,0-1 188,-4 1 188,4-1 188,-3 1 188,0-1 188,0 1 203,-1 0 203,-2-1 203,-1 1 203,1-1 203,-4 1 219,0-1 219,0 1 219,-3 0 219,-4-4 219,1 0 235,-4 3 235,0 1 235,0 0 235,0-1 235,-3 1 235,0 3 250,-7-4 250,0 4 250,0 0 250,1 0 250,-5 0 266,-2 0 266,-4 0 266,0 0 266,1 0 266,-1 0 281,-3 0 281,0 0 281,-4 0 281,1 0 281,-4 0 297,0 4 297,1-4 297,-4 0 297,-4 0 297,-2 3 313,-1 4 313,-3 0 313,0 0 313,-3 0 313,-7-1 328,-7 1 328,-6 4 328,-7-5 328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0-01T14:11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26951 9460 0,'0'24'0,"0"-7"15,0-3 15,0-4 15,7 4 15,3-1 15,3-2 31,4 2 31,3 1 31,3-4 31,0 1 31,7-5 47,0-2 47,3-4 47,4 0 47,2 0 47,1 0 62,0-4 62,0-2 62,3-5 62,7 1 62,0 0 78,-1-1 78,1 1 78,0-3 78,0-1 78,-1-3 94,-5 3 94,-1 0 94,-7 1 94,4-4 94,-7-1 109,0 5 109,-3-1 109,0 0 109,0-3 109,0 4 125,0-5 125,-4-2 125,1 3 125,-1-4 125,1 1 140,-1-1 140,1 1 140,-4-1 140,0 1 140,1-1 156,-4-3 156,-1 0 156,-5 0 156,-1 0 156,0 0 172,1 0 172,-4-3 172,-4 0 172,-3 3 172,1 0 187,-1 0 187,-3 3 187,0-3 187,0 0 187,0 0 203,0 0 203,-7 0 203,1 0 203,-4 1 203,-3-1 219,-1 0 219,-2 3 219,2 1 219,1-1 219,-3 7 234,-1-3 234,4 4 234,-4-1 234,1 0 234,-1 4 250,0 0 250,1 3 250,-4 3 250,0 1 250,0-1 250,0 1 265,-3 3 265,3 0 265,-7 0 265,1 3 281,3 4 281,-4 0 281,1 7 281,-1 3 281,0 0 297,-2 4 297,-1-1 297,3 8 297,-3-1 297,-3 4 297,0 0 312,3 6 312,-6 1 312,2 3 312,-2 0 312,-1 7 328,4 0 328,-3 0 328,3 0 328,-4 3 328,4 0 344,0 4 344,0 0 344,3 3 344,0 0 344,0 0 359,0 4 359,4-1 359,-1 8 359,0-1 359,7 1 375,1-1 375,2-3 375,0-3 375,7-1 375,0-2 390,4-5 390,6-2 390,0-4 390,0-7 390,0 3 406,6-3 406,4 4 406,0-4 406,4 0 406,2-3 422,4 3 422,0 0 422,0-4 422,0-2 422,0-5 422,3 1 437,0 0 437,7-4 437,-3 1 437,-1-8 453,4 1 453,3-1 453,0 1 453,1-4 453,-1-7 469,7 1 469,-4-5 469,4-6 469,0 0 469,0 0 469,-1 0 484,1-3 484,0-4 484,-7-3 484,4 0 484,3-4 500,-1 0 500,-5-6 500,2-1 500,-3 1 500,0-1 515,1 4 515,-1 0 515,0 3 515,-6 0 531,-4 1 531,0-1 531,-3 0 531,-7 1 531,4 2 531,-4 1 547,0 0 547,-3 3 547,0 4 547,0-4 547,0 0 562,0 0 562,-3 0 562,-1-3 562,1 0 562,0-1 578,3-2 578,-4-4 578,4 0 578,-3-1 578,-1-2 594,-2 6 594,-1 0 594,0-3 594,-3 4 594,-3-1 609</inkml:trace>
  <inkml:trace contextRef="#ctx0" brushRef="#br0">29560 8923 0,'0'13'16,"3"-2"16,0-5 16,0-2 16,1 3 16,-1 0 31,0-1 31,1 1 31,6 7 31,0 0 31,0 3 47,0 0 47,0 0 47,-1 0 47,1 4 47,0-1 62,0 4 62,0 4 62,-3-1 62,-4 0 62,1 1 78,-1 2 78,0 5 78,-3 2 78,0 1 78,0 3 94,0 4 94,-3 2 94,-4 5 94,1 3 94,-1 3 109,0 0 109,1 0 109,-1 0 109,0 0 109,1 1 125,-1-8 125,1 0 125,-1 4 125,0-4 125,1 1 125,-1-4 141,4-1 141,-4 5 141,4-4 141,-1 3 156,-2-3 156,2 0 156,1 0 156,-4 0 156,4-4 172,0 1 172,0-4 172,-1 0 172,1-7 172,0-3 172,-1 0 187,4-7 187,0-4 187,0 1 187,-3-8 187,3-2 203,0-1 203,0 0 203,0-3 203,0 0 203,0-4 219,0-3 219,0 4 219,0-4 219,0 0 219,0 0 234,0 0 234,0 0 234,0 3 234,0-3 234,0 0 250,0 0 250,0 0 250,0 0 250,0 0 250,0 0 266,0 0 266,0-7 266,0 0 266,-3-3 266,3 0 281,0 0 281,0-1 281,0-2 281,0-1 281,0-3 297,0-4 297,0 1 297,0-1 297,0-3 297,0-3 297,0-4 312,0 0 312,0 1 312,0-5 312,0 1 312,0 0 328,0 0 328,0-1 328,0-6 328,0 0 344,3 4 344,0-4 344,4 0 344,3-1 344,0 1 344,0-3 359,0-1 359,0 1 359,3-7 359,0-1 359,0-3 375,4-3 375,3 0 375,-3 0 375,2 3 391,1 0 391,0 1 391,0 2 391,0 8 391,3-1 391,1 1 406,-1-1 406,3 4 406,1 0 406,-1 0 406,1 0 422,3 0 422,-4 7 422,1 0 422,-1-1 422,1 1 437,0 0 437,2 0 437,-2 0 437,0-1 437,2 4 453,-2 1 453,-4 2 453,4 4 453,-4 0 453,0 4 469,0-1 469,-3 4 469,0 4 469,-7-1 469,1 0 484,-1 0 484,-3 8 484,-3-1 484,-1 3 484,-2 1 500,-1 0 500,0-1 500,1 1 500,-4-1 500,0 4 516,0 0 516,-4 4 516,-2 3 516,-8-1 516,-2 5 531,-1-1 531,-6 0 531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0-01T14:11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5412 9987 0,'10'0'0,"0"-3"0,3-1 0,1 1 0,-1-1 16,0 1 16,4-1 16,-4 1 16,0 0 16,1 3 31,-1 0 31,0 0 31,0 0 31,-3 0 31,0 0 47,0 0 47,4 3 47,-5 0 47,1 1 47,0-1 63,4-3 63,-4 0 63,3 0 63,0 0 78,0 0 78,4 0 78,3 0 78,-3 0 78,2 0 78,-2 0 94,3 0 94,-3-7 94,-1 1 94,1 2 94,-1-3 110,1 4 110,-4 0 110,4-1 110,-4 1 110,0 3 125,1 0 125,-1 0 125,0-4 125,0 4 125,1 0 141,-1 0 141,0 0 141,1 0 141,-1 0 141,0 0 156,0 0 156,1 0 156,2 0 156,-3-3 156,4-1 172,0 1 172,-1 0 172,1-1 172,3-3 172,-4 0 188,1 1 188,3-1 188,-4 3 188,1-3 188,-4 1 203,4-1 203,-4 3 203,0 1 203,1 0 203,-1-1 203,0 1 219,1 3 219,-1 0 219,-3 0 219,0 0 219,0 0 235,0 0 235,0 3 235,0-3 235,-1 7 250,1-4 250,0 1 250,0-1 250,4-3 250,-1 4 250,0-4 266,4 0 266,3 0 266,0 0 266,-1 0 266,1 0 281,0 0 281,0 0 281,3 0 281,1 0 281,-1 0 297,0 0 297,0-4 297,1 1 297,-5-1 297,5 1 313,-4 3 313,0 0 313,-1 0 313,1 0 313,-3 0 328,-4 0 328,4 0 328,-4 0 328,0 0 344,1 0 344,-1 0 344,0 0 344,0 0 344,4 0 344,0 0 360,3 0 360,-1 0 360,1 0 360,0 0 360,0 0 375,0-3 375,0-1 375,3 1 375,0-4 375,1-3 391,-1 6 391,0 1 391,0-4 391,1 0 391,-1 0 406,0 0 406,-3 4 406,0 0 406,0-1 406,0-3 422,0 4 422,-7-1 422,3 1 422,1 0 422,0-1 438,-1 1 438,1-1 438,3 4 438,0-3 438,0-1 453,-1 1 453,-2 3 453,3-3 453,0 3 453,0 0 469,0-4 469,0 1 469,0 3 469,-1 0 469,-2-4 485,0 1 485,-1-1 485,-3 4 485,4 0 485,-4 0 500,1 0 500,-1-3 500,0 3 500,0 0 500,1 0 516,-4 0 516,3 0 516,-3 0 516,0 0 516,0 0 516,0 0 531,0 0 531,0 0 531,0 0 531,0 0 531,0 0 547,3 0 547,-3 0 547,0 0 547,0 0 547,0 0 563,0 0 563,0 0 563,0 0 563,-4 0 563,4 0 578,-3-3 578,-1-1 578,1 4 578,-4 0 578,1-3 594,-1-1 594,0 1 594,1 3 594,-4-3 594,3-1 610,-3 1 610,3 3 610,-3-4 610,0 4 610,0 0 625,0-3 625,0 3 625,0-4 625,0 4 625,0 0 641,0 0 641,0 0 641,0 0 641,0 4 641,0 3 656,-6 3 656,-1 7 656,0-3 656,-6-4 656,-4 0 672,1 1 672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0-01T14:11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11299 12810 0,'-7'0'0,"1"-3"0,6 0 0,-4-1 0,4 1 15,0-1 15,0 4 15,0 0 15,0-3 15,0 3 15,0 0 31,0-4 31,0 4 31,0 0 31,0 0 31,0 0 47,0 0 47,0 0 47,0 0 47,4 0 62,-1 0 62,4 0 62,2 0 62,1 4 62,0-1 62,0 1 78,4-1 78,-1 1 78,3-4 78,4 0 78,-3 0 94,3 0 94,0 0 94,0 0 94,0 0 94,0 0 109,3 0 109,0 0 109,0 0 109,0 0 109,1 0 125,-1 0 125,0 0 125,0 0 125,1 0 125,-1 0 140,0 0 140,0 0 140,0 0 140,1 0 140,-1 0 156,0 6 156,0-6 156,1 4 156,-1-1 156,0 1 172,-3-1 172,0-3 172,0 0 172,3 0 172,-3 0 187,0 0 187,0 0 187,0 0 187,0 3 187,0-3 187,-1 0 203,1 0 203,0 0 203,0 0 203,-3 0 203,-1 0 219,4 0 219,-3 0 219,-1 0 219,-2 0 219,2 0 234,1 0 234,-4 0 234,0 0 234,1 0 234,-1 0 250,0 0 250,-3 0 250,0 0 250,-3 0 250,-1 0 265,-2 0 265,-1 4 265,0-4 265,1 0 265,-1 0 281,0 0 281,1 0 281,-1 0 281,0 0 281,-3 0 297,0 0 297,0 0 297,0 0 297,0 3 297,0-3 312,0 0 312,0 0 312,0 0 312,0 0 328,-6 0 328,-4 0 328,-4 0 328,-2 0 328,-1 0 328,1 0 344</inkml:trace>
  <inkml:trace contextRef="#ctx0" brushRef="#br0">13963 12673 0,'10'4'15,"4"-4"15,-1 0 15,4 0 15,2 0 15,1 0 31,4 0 31,-1 0 31,3 0 31,4 0 31,0 0 46,0 0 46,0 0 46,0 0 46,0 0 46,3 0 62,0 0 62,0 0 62,0 0 62,0 0 62,1 0 62,-1 0 78,0 0 78,4 0 78,2-4 78,-2 1 93,3-4 93,-1 4 93,5-4 93,-1 4 93,0-8 109,0 4 109,0 4 109,0-4 109,0 0 109,1 0 125,-1-3 125,3 7 125,-3-1 125,0-3 140,1 1 140,-5 2 140,1 1 140,0-1 140,-7 1 140,0 0 156,1-1 156,-8 1 156,-3-1 156,1 4 156,-4-3 171,-4 3 171,-3-4 171,1 1 171,-1 3 187,-3 0 187,0 0 187,-4 0 187,-2 0 187,-1 0 187,0 0 203,1 0 203,-4 0 203,0 0 203,0 0 218,-7 0 218,-3 0 218,0-3 218,-3-1 218,3-3 234</inkml:trace>
  <inkml:trace contextRef="#ctx0" brushRef="#br0">17063 12704 0,'-7'7'0,"0"-7"16,4 0 16,0 0 16,3 0 16,0 0 16,0 0 31,0 0 31,0 0 31,0 0 31,0 0 31,0 0 47,0 0 47,0 0 47,3 0 47,7 4 47,0-4 62,0 3 62,3 0 62,7-3 62,0 0 62,0 4 78,0-4 78,3 3 78,4 1 78,-4-4 78,7 6 78,0-6 94,0 0 94,-1 0 94,5 0 94,-1 0 109,0 0 109,0 0 109,4 0 109,2 0 109,-2 0 125,-1 0 125,1-3 125,-1 0 125,1 3 125,-1 0 141,1-4 141,-4 1 141,0-1 141,1 1 141,-1 0 156,0-1 156,-3 1 156,0-1 156,-4 4 156,-3 0 172,1 0 172,-1 0 172,0 0 172,-3 0 172,-3 0 187,-1 0 187,-3 0 187,1 0 187,-1 0 187,-3 0 187,-7 0 203,1 0 203,-1 0 203,0 0 203,1 0 219,-4 4 219,0-4 219,-7 3 219,0 1 219,-6-4 219,-4 0 234,1 0 234,-4 0 234</inkml:trace>
  <inkml:trace contextRef="#ctx0" brushRef="#br0">28959 12769 0,'-10'7'15,"3"-3"15,7-4 15,0 0 15,0 0 15,0 0 31,0 0 31,0 0 31,0 0 31,4 0 31,-1 0 47,7 0 47,0 0 47,0 0 47,3 0 47,0 0 47,7 0 62,-3 0 62,3 0 62,0 0 62,3-4 62,0 4 78,7 0 78,0 0 78,0 0 78,6 0 78,4 0 93,0 0 93,3 0 93,0 4 93,0-1 93,0 0 109,1-3 109,-1 7 109,0-3 109,7 3 125,-1-1 125,1 1 125,3 0 125,0 0 125,4 0 140,2-7 140,-5 7 140,-1-1 140,0-2 140,-7 3 140,-3-7 156,0 7 156,-3-4 156,-3 4 156,-4-4 156,0 1 172,0-1 172,-3-3 172,-7 0 172,1 4 172,-1 2 187,-3-6 187,0 4 187,-4-4 187,-2 0 187,-1 3 203,0-3 203,0 0 203,1 4 203,-4-4 203,0 0 218,0 3 218,-4-3 218,-2 3 218,2-3 218,-3 4 234,4-4 234,-4 0 234,1 0 234,-1 0 234,0 0 250,1 0 250,-4 0 250,0 0 250,0 0 250,0 0 265,0 0 265,0 0 265,0 0 265,0 0 265,0 0 281,0 0 281,0 0 281,0 3 281,0-3 281,0 0 297,0 0 297,0 0 297,0 0 297,0 0 297,0 0 312,0 0 312,0 0 312,3 0 312,0 0 312,-3 0 312,0 0 328,4 0 328,-4 0 328,3 0 328,-3 0 343,0 0 343,3 0 343,-3 0 343,0 7 343,0-7 359,0 0 359,0 0 359,4 0 359,-4 0 359,0 0 375,0 0 375,0 0 375,0 0 375,0-3 375,-4-4 390,-2-3 390,-4-7 390,-7-7 390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0-01T14:11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22555 6914 0,'-10'0'15,"0"0"15,3 0 15,4 0 15,3 0 15,0 0 15,0-4 31,0 1 31,0 0 31,0-1 31,0-3 31,3 4 47,4-1 47,-1 1 47,4 0 47,0-1 62,0 1 62,0 3 62,0 0 62,0 0 62,0 0 78,0 0 78,3 0 78,-3 7 78,3-1 78,-3 1 94,4 0 94,-1 0 94,0 0 94,0 0 94,4 0 109,0-1 109,3 1 109,-1 0 109,1 3 109,4-3 109,-1 0 125,3 0 125,1 3 125,3-3 125,0 0 125,0 0 140,-1 3 140,1-3 140,0 0 140,0 3 156,3-3 156,0 3 156,-3-3 156,3 3 156,1-3 156,-1 0 172,0 0 172,7-1 172,0 1 172,-1 0 172,1 0 187,0 0 187,3 0 187,0-7 187,0 3 187,1 4 203,-1-7 203,0 0 203,0 0 203,0 0 203,0 0 219,0 0 219,1 0 219,-1 0 219,0 0 219,3 0 234,-3 0 234,1 0 234,-1 0 234,0 0 234,0 0 250,0 0 250,-3 0 250,0-3 250,-4-1 250,4 1 265,-3-1 265,2 4 265,-2 0 265,3-3 265,-4-1 281,1 1 281,-1 0 281,-3-1 281,4 1 281,-4-4 281,0 0 297,0 0 297,-3 4 297,0-1 297,0 1 297,-7 0 312,1-1 312,-1 1 312,-3-1 312,0 1 328,-1-1 328,-2 1 328,0 0 328,-1 3 328,1 0 328,-1-4 344,-2 1 344,2 3 344,1-4 344,-1 4 344,1-3 359,0 3 359,-1-4 359,4 1 359,-3 3 359,-1 0 375,4-3 375,-3-1 375,-1 4 375,1 0 375,0-3 390,-4 3 390,0-4 390,0 4 390,1 0 390,-1-3 406,0 3 406,-3 0 406,0 0 406,0 0 406,-3 0 422,-4 0 422,0-4 422,1 4 422,-1 0 422,0-3 437,4 3 437,0 0 437,-4 0 437,0 0 437,4 0 453,-4-3 453,4 3 453,-1 0 453,-2-4 453,2 4 453,1-3 469,0 3 469,-1 0 469,4 0 469,-3 0 484,-4 0 484,4-4 484,-4 4 484,4 0 484,-4 0 500,0 0 500,1 0 500,-1 0 500,4 0 500,-4 0 500,0 0 515,1 0 515,-1 0 515,0 0 515,4 0 515,-4 0 531,4 0 531,-4 0 531,7 0 531,0 0 547,-3 0 547,3-3 547,0 0 547,0 3 547,0 0 562,0-4 562,0 1 562,-4-1 562,4 1 562,0 3 562,0 0 578,0 0 578,0 0 578,-3 0 578,3 0 578,0 0 594,-1 0 594,1 0 594,0 0 594,0 0 594,4 0 609,-1-4 609,-3 4 609,3-3 609,0 0 609,4-1 625,3 1 625,-4-1 625,1 1 625,0-1 625,3 1 625,-1 0 640,1-1 640,0 1 640,-3-1 640,3 1 656,0 0 656,0-1 656,0 1 656,-4-1 656,1 1 672,-1 3 672,-2 0 672,-1 0 672,0-4 672,0 4 687,1 0 687,-1 0 687,0 0 687,0 0 687,1 0 687,-1 0 703,4 0 703,-1 0 703,1 0 703,3 0 703,-4 0 719,1 0 719,3 0 719,0 0 719,0-3 734,0 3 734,-4-3 734,4 3 734,-7-4 734,4 1 734,3 3 750,-7 0 750,0 0 750,4 0 750,0 0 750,-1 0 765,1 0 765,-1 0 765,-2 0 765,2 0 765,1 0 781,-4 0 781,4 0 781,-4 0 781,7 0 781,-4 0 797,1 0 797,3 0 797,0 0 797,-4 0 797,4 0 812,0 0 812,0 0 812,0 0 812,0 0 812,0 0 828,-4 0 828,4 0 828,0 0 828,0 0 828,-3 0 844,3 0 844,-7 0 844,4 0 844,-1 0 844,1 0 859,-1 0 859,-2 0 859,2 0 859,1 0 859,-4 0 859,4 0 875,-1 0 875,4 0 875,-7 0 875,4 0 875,3 0 890,-3 0 890,2 0 890,1 0 890,-3 0 906,3 0 906,-4 0 906,4 0 906,-3 3 906,3-3 906,-4 0 922,1 4 922,-4-4 922,4 0 922,-1 0 922,-2 3 937,-1 0 937,0 1 937,4-1 937,-4 1 937,0-4 953,1 7 953,-1-4 953,0 0 953,1 1 953,-1-4 969,0 3 969,4 1 969,-4-1 969,7 0 969,-7 1 984,7-4 984,-3 0 984,-1 3 984,4-3 984,-3 4 1000,3-4 1000,-4 0 1000,4 3 1000,-3-3 1000,-1 0 1015,-2 0 1015,2 0 1015,1 0 1015,-4 4 1015,0-4 1031,4 0 1031,-4 3 1031,0 0 1031,1-3 1031,-1 4 1047,0-4 1047,1 3 1047,-1-3 1047,0 0 1047,0 4 1062,1-1 1062,-1-3 1062,0 4 1062,4-4 1062,-1 0 1078,1 3 1078,3-3 1078,-4 0 1078,1 0 1078,3 0 1078,0 3 1094,0-3 1094,0 0 1094,0 0 1094,0 0 1094,-1 0 1109,1 0 1109,0 0 1109,0 0 1109,0 0 1109,-3 0 1125,-1 0 1125,1 4 1125,3-4 1125,-7 0 1125,4 3 1140,-4-3 1140,3 0 1140,-2 4 1140,-1-1 1140,4-3 1156,-4 3 1156,3 1 1156,1-4 1156,0 3 1156,-1 1 1172,4-4 1172,-3 3 1172,3-3 1172,-4 0 1172,4 0 1187,0 0 1187,-3 0 1187,-1 4 1187,4-4 1187,-3 0 1203,-1 0 1203,1 0 1203,0 0 1203,-4 0 1203,0 0 1203,4 0 1219,-4 0 1219,0 3 1219,0 0 1219,1-3 1234,-1 0 1234,0 4 1234,1-1 1234,-1 1 1234,0 3 1250,0-4 1250,1 0 1250,2-3 1250,-2 4 1250,2-4 1250,1 3 1265,-1-3 1265,-2 4 1265,6-1 1265,-7-3 1281,3 0 1281,1 4 1281,0-4 1281,-1 3 1281,-3-3 1281,4 0 1297,-4 0 1297,4 0 1297,-4 3 1297,0-3 1297,1 4 1312,2-1 1312,1-3 1312,-4 0 1312,0 0 1312,1 0 1328,2 4 1328,-2-4 1328,-1 0 1328,0 0 1328,0 3 1344,-3 0 1344,0-3 1344,4 0 1344,-4 0 1344,3 0 1359,-3 0 1359,0 0 1359,0 4 1359,0-4 1359,0 0 1375,-4 0 1375,-2 0 1375,2 0 1375,1 3 1375,-4-3 1390,0 0 1390,4 0 1390,-4 0 1390,1 4 1390,-1-4 1406,4 0 1406,-4 0 1406,0 3 1406,1-3 1406,-1 4 1422,4-4 1422,-4 0 1422,0 0 1422,1 0 1422,-1 0 1422,0 0 1437,0 0 1437,1 0 1437,-1 0 1437,0 0 1437,1 0 1453,-1 0 1453,0 0 1453,1 0 1453,-1 0 1469,0 0 1469,1 0 1469,-4 0 1469,3 0 1469,-3 0 1469,3 0 1484,-3 0 1484,0 0 1484,0 0 1484,0 0 1500,0 0 1500,0 0 1500,-3-4 1500,-4-6 1500,-6 0 1515,-4-7 1515,1-7 1515</inkml:trace>
  <inkml:trace contextRef="#ctx0" brushRef="#br0">3726 7324 0,'-6'7'0,"6"-3"15,0-4 15,0 0 15,0 0 15,6 0 15,4 3 31,0 1 31,0-1 31,0 0 31,0 4 31,0-3 47,0-1 47,0 4 47,0 0 47,3 0 47,1 3 62,-1 0 62,0 0 62,-3-3 62,3 4 62,1-1 78,2-3 78,1 0 78,-1-1 78,4 1 78,0 0 78,0 0 93,0-4 93,0-3 93,0 4 93,3-4 93,0 0 109,1 0 109,-1 0 109,7 0 109,0 0 109,-4 0 125,4 0 125,0 0 125,-4 0 125,1 0 125,-1 0 140,1-4 140,3 4 140,-4-3 140,1 3 156,-1 0 156,1-4 156,3 4 156,-7 0 156,4 0 172,-4-3 172,3 3 172,1-3 172,0-1 172,2 1 172,-2-1 187,0 1 187,2 0 187,-2-4 187,-1 3 187,4 1 203,-6-1 203,2 1 203,1 0 203,-4-1 218,0 1 218,0-1 218,1 1 218,-1 3 218,0-4 234,0 1 234,0 3 234,-3-3 234,0 3 234,0 0 250,0 0 250,3 0 250,1-4 250,-5 1 250,5 3 265,-1 0 265,0-4 265,0 1 265,1 0 265,2-1 265,-3 1 281,4 3 281,-1-4 281,1 1 281,-4-1 297,0 1 297,1 0 297,-1 3 297,0 0 297,0 0 312,1 0 312,-1 0 312,0 0 312,-3 0 312,3 0 312,-3 0 328,3-4 328,1 4 328,-4 0 328,3 0 328,0 0 343,0 0 343,0 0 343,1 0 343,-1 0 343,0 0 359,0 0 359,-3 0 359,3 0 359,-3 0 359,0 0 375,0 0 375,0 0 375,-7 0 375,4 0 375,-4 0 390,1 4 390,-1-1 390,0 0 390,0 1 390,1-4 406,-4 0 406,0 0 406,-1 0 406,-2 0 406,0 0 422,-1 0 422,1 0 422,0-4 422,-4 1 422,0 0 437,1-1 437,-1 1 437,0-1 437,-3 1 437,0-1 437,0 1 453,0 0 453,0-1 453,-6-6 453</inkml:trace>
  <inkml:trace contextRef="#ctx0" brushRef="#br0">6650 6363 0,'7'7'0,"-4"-4"15,0-3 15,0 0 15,1 4 15,-1-4 15,0 0 31,1 0 31,-1 0 31,0 3 31,1 0 31,2-3 46,-2 7 46,-1 0 46,0 0 46,1 0 46,-1 0 62,0-1 62,1 5 62,-1 2 62,-3 5 78,0-1 78,0 3 78,0 4 78,0 3 78,0 4 93,0 7 93,0 0 93,0 6 93,0 4 93,0 0 109,-7 0 109,1 0 109,-1 3 109,0 0 109,1 1 125,-1-1 125,0 4 125,1 0 125,-1 3 125,1 0 140,-4-3 140,3 3 140,-3 0 140,3 0 140,1-3 156,-4-4 156,3 1 156,0-1 156,1 0 156,-1 1 171,1-4 171,-1-1 171,0-2 171,1-1 171,2 1 187,1-4 187,0 0 187,-4-7 187,7-3 187,-3 0 203,3-4 203,0-6 203,-4-4 203,4-7 203,0 0 203,0-3 218,0-7 218,0 0 218,0 0 218,0 0 218,0-7 234,0-3 234,0-4 234,4-3 234,-1-7 234,0 0 250,1-6 250,-1-5 250,4 1 250,-1-7 250,1 0 265,0 0 265,-1 0 265,1 0 265,-1 0 265,1 0 281,0 0 281,-1-7 281,1 0 281,0 0 281,-1 0 296,1-3 296,0-1 296,-4 4 296,4 4 296,-1-1 312,1 1 312,-4-1 312,4 4 312,-4 0 312,4 7 328,-4 0 328,0 0 328,1 3 328,-1 0 328,0 0 343,1 0 343,-1 1 343,0-1 343,-3 0 343,4 4 359,-1 3 359,0-4 359,1 4 359,-1 0 359,0 1 375,-3 2 375,0 0 375,0 8 375,0-1 375,0 4 375,0 0 390,0 3 390,0 0 390,0 3 390,0 1 406,0 0 406,0 3 406,0 0 406,0-4 406,0 4 421,0-3 421,0 3 421,0 0 421,0 0 421,0 0 421,0 0 437,0 0 437,0 0 437,0 0 437,0 0 437,0-4 453,0 4 453,0 0 453,0-3 453,0-1 453,0 4 468,0-3 468,0 0 468,0-1 468,-3-6 468,-4 3 484</inkml:trace>
  <inkml:trace contextRef="#ctx0" brushRef="#br0">22757 13618 0,'-17'0'0,"7"-3"16,0-4 16,4 0 16,3 0 16,3 0 32,0-3 32,0 3 32,0 0 32,0 4 32,0-4 47,3 0 47,0 0 47,4-3 47,3 7 47,0-4 47,-4 0 63,4 0 63,-3 0 63,3 0 63,0 4 63,-4-4 79,4 4 79,0-4 79,4 3 79,-1 1 94,0 0 94,4-1 94,-1 1 94,4-1 94,0 1 94,0-1 110,0 1 110,3 0 110,0-1 110,1 1 110,-1-1 125,7 1 125,-7 0 125,7 3 125,-4 0 125,1 0 141,0 0 141,2 0 141,1 0 141,-3 0 141,3 0 157,0 0 157,-1 3 157,1 0 157,0 1 157,3 3 172,0-1 172,1-2 172,-1 3 172,0 0 172,0-4 188,0-3 188,1 3 188,-1 1 188,0 3 188,0-4 204,-3 1 204,0-4 204,0 3 204,3 0 204,-3-3 219,3 4 219,0-4 219,-3 0 219,0 3 219,0 1 219,0-1 235,-1 1 235,1-4 235,0 0 235,0 0 250,0 3 250,0-3 250,0 0 250,3 0 250,-3 0 266,0 0 266,3 0 266,-3 0 266,3 0 266,0 0 266,0 0 282,0 0 282,-3 0 282,3 0 282,-3 0 282,0 0 297,0 0 297,0 0 297,-4 0 297,1 0 297,0 0 313,-4 3 313,3-3 313,-2 4 313,2-4 313,-3 0 329,1 3 329,2-3 329,-3 0 329,4 0 329,-4 0 344,4 0 344,-1 0 344,4 0 344,0 0 344,0 0 360,-4 4 360,4-4 360,-3 0 360,3 0 360,-4 0 375,1 0 375,-1 0 375,1 0 375,-4 3 375,4-3 391,-1 0 391,-3 0 391,1 3 391,-1-3 391,3 4 391,-2-4 407,-1 7 407,0-7 407,0 3 407,0 1 422,1-4 422,-1 6 422,0-2 422,0 3 422,1-4 438,2 1 438,-3-4 438,1 3 438,2 4 438,-3-4 438,4 1 454,-4-1 454,4 0 454,-4 1 454,3-1 454,-2-3 469,-1 4 469,0-1 469,4-3 469,-4 4 469,0-1 485,4-3 485,-1 0 485,-3 0 485,1 7 485,2-4 500,-3-3 500,1 4 500,-1-1 500,0 1 500,0-1 516,1 4 516,-1-7 516,3 3 516,-2-3 516,-1 4 532,3-4 532,-2 0 532,2 0 532,-3 0 532,7 0 547,-7 0 547,1 0 547,-1 0 547,7 0 547,-7 0 563,0 0 563,4 0 563,-4 0 563,0 0 563,0 0 563,1 0 579,-1 0 579,0 0 579,0 0 579,-3 0 594,0 0 594,0 0 594,3 0 594,-3 0 594,0 0 610,0 0 610,0 0 610,0 0 610,0 3 610,0-3 610,3 0 625,0 0 625,0 0 625,1 0 625,2 0 625,-3 0 641,4 0 641,0 0 641,-4 0 641,0 0 657,0 0 657,0 0 657,-3 0 657,4 0 657,-5 0 657,1 0 672,0-3 672,0-1 672,0 1 672,0 3 672,0 0 688,0 0 688,0-4 688,-4 1 688,4 3 688,0-3 704,0 3 704,0 0 704,0 0 704,0-4 704,0 1 719,0-1 719,0 1 719,-1-1 719,1 1 719,0 0 735,3-1 735,-3 1 735,0-1 735,0 1 735,-3 3 750,-1-4 750,1 4 750,-4-3 750,1 0 750,-1-1 766,-3 1 766,0-1 766,0 4 766,0-3 766,0 0 782,-4 3 782,1-4 782,-4 1 782,1 3 782,-1 0 782,0 0 797,0-4 797,1 1 797,-4 3 797,0 0 813,0-4 813,0 1 813,-7 0 813,1-4 813,-8-4 813,-2-2 829</inkml:trace>
  <inkml:trace contextRef="#ctx0" brushRef="#br0">22847 13639 0,'-7'6'0,"4"1"0,3-7 16,0 0 16,0 0 16,0 4 16,6-4 16,4 0 32,0 0 32,3 3 32,1-3 32,-1 0 32,4 0 32,2 0 47,-2 0 47,3 0 47,0 0 47,0 0 47,0 0 63,0 0 63,0 0 63,3 0 63,0 0 78,0 0 78,-3-3 78,3 3 78,-3 0 78,3 0 78,1 0 94,-1 0 94,-3-4 94,3 4 94,0 0 94,1 0 110,2 0 110,4 0 110,0 0 110,0 0 110,0 0 125,-1-3 125,5-1 125,-1 4 125,0 0 125,0 0 141,0 0 141,1 0 141,-1 0 141,0-3 141,-3 3 157,0 0 157,3 0 157,-3 0 157,3 0 157,0 0 172,0 0 172,0 0 172,7 0 172,-3 0 172,-1 0 188,4 0 188,-3-3 188,-1-1 188,4 4 188,-4 0 203,1-3 203,3-1 203,-1 1 203,1-1 203,3 1 203,1 0 219,-1-1 219,0 1 219,0-1 219,0 1 235,0-1 235,-3 1 235,0 0 235,0-1 235,0 4 250,-1-3 250,1-1 250,-3 4 250,-1 0 250,1-3 250,-4 3 266,0 0 266,0 0 266,0 0 266,1 0 266,-5 0 282,1 0 282,0-3 282,0 3 282,-3 0 282,-1-4 297,-3 4 297,1 0 297,-1 0 297,0-3 297,0-1 313,1 4 313,-1-3 313,0-1 313,0 1 313,-3 0 328,0-1 328,0 4 328,-7-3 328,0-1 328,1 1 344,-1-1 344,-3 1 344,0 0 344,-3 3 344,-4-4 360,0 1 360,1-1 360,-4 1 360,0-4 360,-4-3 375,-2 0 375</inkml:trace>
  <inkml:trace contextRef="#ctx0" brushRef="#br0">17909 13539 0,'-7'4'0,"1"-4"0,6 0 0,-4 0 15,4 0 15,0 0 15,0 0 15,0 0 15,0 0 31,0 0 31,0 0 31,0 0 31,0 0 31,0 0 47,0 0 47,0 0 47,0 0 47,0 0 47,0 0 62,4 0 62,-1 0 62,0 0 62,1-4 62,-1 4 62,0 0 78,1 0 78,-1 0 78,0 0 78,4 0 78,-4 0 94,7 0 94,-3 0 94,-1 0 94,4 0 109,0 0 109,0 0 109,0 0 109,3 0 109,1 0 109,-1 0 125,4 0 125,-1 0 125,1 0 125,-1 0 125,4 0 140,-3 0 140,-1 0 140,4 0 140,0 0 140,0 7 156,0-3 156,0 2 156,-3 1 156,3 0 156,-1 0 172,1 0 172,0-4 172,0 4 172,0 0 172,0 3 187,0-3 187,-4 0 187,4 3 187,0 0 187,0 1 203,0-4 203,0-1 203,0 1 203,0 0 203,0-4 219,0 4 219,0-3 219,-1-4 219,1 3 219,0 1 234,0-1 234,0 0 234,0 1 234,0-1 234,0 4 234,0-7 250,0 7 250,3-7 250,-3 3 250,0-3 250,0 0 265,0 4 265,3-4 265,-3 0 265,0 0 281,0 3 281,-1-3 281,-2 0 281,0 4 281,-1-4 281,1 0 297,-4 0 297,0 0 297,1 0 297,-1 0 297,0 0 312,0 0 312,1 0 312,-4 0 312,0 0 328,0 0 328,0 0 328,-1 0 328,1 0 328,0 0 328,-3 0 344,-4 3 344,4-3 344,0 0 344,-1 0 344,1 0 359,0 0 359,2 0 359,-2 0 359,-4 0 359,4 0 375,3 0 375,-7 0 375,1 0 375,2 0 375,-2 0 390,2 0 390,-2 0 390,-1 0 390,0 0 390,1 0 406,-1 0 406,0 0 406,-3 0 406,3 0 406,-3 0 406,0 0 422,4 0 422,-4 0 422,3 0 422,-3 0 422,0 0 437,3 0 437,-3 0 437,0 0 437,4 0 453,-1 0 453,-3-3 453,0 3 453,0-4 453,3 4 469,-3 0 469,0 0 469,0 0 469,0 0 469,0 0 469,4 0 484,-4 0 484,3 0 484,-3 0 484,3 0 484,1 0 500,-1 0 500,0 0 500,1 0 500,-1-3 515,0 3 515,1-4 515,-1 4 515,4 0 515,-1 0 515,1-3 531,-1 0 531,1 3 531,0-4 531,-1 1 531,4-1 547,-3 1 547,3-1 547,-3 1 547,2 3 547,-2-3 562,3-1 562,0 1 562,0 3 562,0 0 562,0 0 578,0-4 578,0 1 578,0-1 578,0 1 578,0 0 594,0 3 594,0-4 594,3 4 594,-3-3 594,0 3 609,0 0 609,0 0 609,0 0 609,0-4 609,0 4 625,-1-3 625,1 0 625,4-1 625,-4 1 625,0 3 640,0-4 640,3 1 640,-3 3 640,0-4 640,3 1 640,0 3 656,-3-3 656,4 3 656,-1-4 656,0 1 656,0 3 672,1 0 672,-1-4 672,0 1 672,0 3 687,1-4 687,-1 1 687,0 0 687,1 3 687,2 0 687,1 0 703,-4-4 703,4 4 703,-1 0 703,1 0 703,-1-3 719,1-1 719,0 4 719,-4 0 719,3-3 719,4-1 734,-6 4 734,2-3 734,1 0 734,-1-1 734,1 4 750,0 0 750,-4 0 750,3 0 750,1 0 750,0 0 750,-1 0 765,1 0 765,3-3 765,0-1 765,-4 4 781,1-3 781,3 0 781,0-1 781,-4 4 781,4-3 797,-3-1 797,-1 1 797,-2 3 797,5-4 797,-2 1 812,0 3 812,3 0 812,-4 0 812,1 0 812,-1 0 812,1 0 828,0 0 828,-1 0 828,1 0 828,-1 0 844,1 0 844,-4 0 844,0 0 844,4 0 844,-4-3 859,4 3 859,-4 0 859,4 0 859,-1 0 859,-2 0 859,2 0 875,1 0 875,-4 0 875,4 0 875,-4 0 875,0 0 890,0 0 890,4 0 890,0 0 890,-1 0 890,-2 0 906,-1 0 906,0 0 906,0 0 906,1 0 906,-1 0 922,0 0 922,-3 0 922,3 0 922,1 0 922,-4 0 937,3 0 937,0 0 937,0 0 937,1 0 937,-1 0 953,-3 0 953,3 0 953,1 0 953,-5 0 953,5 0 969,-1 0 969,0 0 969,-3 0 969,4 0 969,-5 0 984,5 0 984,-4 0 984,0 0 984,0 0 984,0 0 984,0 0 1000,-1 0 1000,-2 0 1000,0 0 1000,-4 0 1015,4-4 1015,-1 4 1015,1-3 1015,0 3 1015,-4 0 1031,4 0 1031,-1 0 1031,-2 0 1031,2 0 1031,1 0 1031,-4 0 1047,0 0 1047,1 0 1047,2 0 1047,-2 0 1047,-1 0 1062,0 0 1062,1 0 1062,-1 0 1062,0 0 1062,1 0 1078,-1 0 1078,0 0 1078,1 0 1078,-1 0 1078,0 0 1094,1 0 1094,-1 0 1094,-3 0 1094,3 0 1094,0 0 1109,1 0 1109,-4 0 1109,3 0 1109,0 0 1109,-3 0 1125,0 0 1125,0 0 1125,4 0 1125,-4 0 1125,0 0 1140,0 0 1140,0 0 1140,0 0 1140,0 0 1140,0 0 1156,3 0 1156,-3 0 1156,0 0 1156,0 0 1156,0 0 1156,3 0 1172,-3 0 1172,0 0 1172,0 0 1172,0 0 1172,0 0 1187,0 0 1187,0 0 1187,0 0 1187,0 0 1203,0 0 1203,0 0 1203,0 0 1203,0 0 1203,-3 0 1219,-4 0 1219,-3-4 1219,1 1 1219,-5-4 1219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0-01T14:11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11531 9600 0,'20'0'0,"0"-3"0,3 3 15,0 0 15,7 0 15,0 0 15,0 0 31,0 0 31,3 0 31,7 0 31,0 0 31,0 0 46,-1 0 46,4-4 46,-3 4 46,3-3 46,1 3 46,2-3 62,-3-1 62,7 1 62,-4-1 62,4 1 62,0-1 78,-4 1 78,1 3 78,-1 0 78,4 0 78,-7 0 93,0 0 93,0 0 93,1 7 93,-1-4 93,-3 4 109,3 0 109,0 0 109,-3-4 109,3 1 109,0-1 125,0 1 125,0-4 125,0 0 125,1 0 125,-1 0 140,0 3 140,0 4 140,0 0 140,-3-7 140,0 0 156,0 7 156,-1-1 156,-2 1 156,-4-7 156,4 7 171,-4 0 171,0 0 171,0 0 171,0 3 171,-3-3 171,0 0 187,-3-1 187,-4 1 187,0 0 187,0 0 187,0-4 203,-3 4 203,0 0 203,-3-4 203,-4 4 218,4 0 218,-4-7 218,0 4 218,1-1 218,-1 0 218,-3-3 234,0 0 234,0 0 234,0 0 234,-7 0 234,4 0 250,-4 4 250,0-4 250,1 0 250,-1 0 265,0 3 265,0-3 265,-3 0 265,0 0 265,4 4 265,-4-4 281,0 0 281,0 0 281,0 0 281,0 0 281,0 0 296,0 0 296,0 0 296,-4 3 296,-5 4 296,-5-7 312,-2 0 312,-8 0 312,-2 0 312</inkml:trace>
  <inkml:trace contextRef="#ctx0" brushRef="#br0">17361 9833 0,'-6'7'0,"2"-7"0,4-4 16,0-6 16,4 0 16,9 0 16,7-7 16,6-4 31,8 0 31,5 1 31,8-1 31,3 1 47,3-1 47,7 1 47,3-1 47,6 1 47,1 3 47,0-1 62,6 5 62,0-4 62,4 3 62,0 0 62,-1 1 78,1-1 78,-1 4 78,-2-1 78,-4 5 78,3-1 94,-3 0 94,0 3 94,-3 1 94,0 0 94,-4-1 109,-3 1 109,0-1 109,0 4 109,0-3 109,0-1 125,0 4 125,0-3 125,-3 0 125,0 3 125,-4-4 141,-3 1 141,0 3 141,0 0 141,-3-4 141,0 1 156,-4 0 156,1-1 156,-4 1 156,-3 3 156,-7 0 172,0-4 172,-6 4 172,-4 0 172,0 0 172,-6 0 172,-4 0 187,-3 0 187,0 0 187,-3 0 187,-1 0 187,-2 0 203,-1 0 203,0 0 203,0 0 203,1 4 203,-4-4 219,0 0 219,0 3 219,3-3 219,-3 0 219,0 0 234,0 4 234,0-4 234,0 0 234,0 0 234,3 0 250,-3 0 250,0 0 250,0 0 250,0 0 250,0 0 266,0 0 266,0 0 266,0 0 266,0 0 266,0 0 281,0 0 281,0 0 281,0 0 281,0 0 281,0 0 297,0 0 297,0 0 297,0 0 297,0 0 297,0 0 312,0 0 312,0 0 312,0 0 312,0 0 312,0 0 328,0 0 328,0 0 328,0 0 328,0 0 328,0 0 344,0 0 344,0 0 344,0 0 344,0 0 344,-3 3 359,-4 4 359,-6 3 359,-7 7 359,-3-3 359,-3-4 375</inkml:trace>
  <inkml:trace contextRef="#ctx0" brushRef="#br0">5936 12814 0,'-6'17'15,"-1"0"15,1 4 15,-1 3 15,0-1 15,1 5 31,-4-1 31,0 4 31,3 0 31,-3 6 31,0 1 47,0 0 47,0-1 47,0 4 47,0 1 47,0 5 62,0 1 62,0 0 62,1 0 62,-1 4 62,0 6 62,-4 0 78,4 0 78,-6 4 78,3-1 78,-4 1 93,0-1 93,1 1 93,-1 0 93,1 3 93,-1 3 109,0 1 109,-3-1 109,4 0 109,-4 1 109,0 3 125,0 0 125,0-1 125,0 1 125,4 0 125,-1-3 140,1-4 140,-1-4 140,0 4 140,1-3 140,-1 0 156,4-1 156,0-3 156,-1 4 156,4 0 156,-3-4 172,0-7 172,3 0 172,0-3 172,0 0 172,0-7 172,0 0 187,0-6 187,4-5 187,-4 1 187,3-7 187,0-3 203,1-1 203,-1-3 203,0-3 203,4-4 203,0 0 218,-1 1 218,1-4 218,3-1 218,-3 1 218,3-7 234,0 0 234,0 0 234,-4 0 234,4 0 234,0 0 250,0 0 250,0-3 250,-3-1 250,3-2 250,0-5 265,-3 1 265,3 0 265,0 0 265,0-4 265,0-3 281,0-4 281,0 1 281,0-8 281,0-3 281,3 1 281</inkml:trace>
  <inkml:trace contextRef="#ctx0" brushRef="#br0">6584 13810 0,'9'7'0,"-5"-4"0,-1 0 0,-3-3 0,0 0 16,0 4 16,0-1 16,0 4 16,-7 0 16,1 0 32,-4 3 32,0 0 32,-7 7 32,1-3 47,-1 3 47,-3 0 47,0 0 47,0 1 47,1 2 63,-5 1 63,-2-1 63,-1 1 63,1-1 63,-1 1 78,1 3 78,-1 3 78,-3 0 78,0 1 78,0-1 94,-3 1 94,3-4 94,-3 3 94,3 4 94,0-1 94,1 1 110,2 7 110,1 0 110,-1-1 110,7 1 110,0 0 125,0-1 125,0-3 125,0 1 125,0-5 125,1 1 141,2 0 141,0-4 141,1-6 141,3-1 141,3 1 157,0 0 157,0-4 157,3-7 157,0 4 157,1-4 172,2 0 172,4 0 172,0 1 172,0-4 172,0-1 188,0 1 188,0 0 188,0 0 188,4 0 188,2 0 203,1 3 203,3-3 203,0 0 203,0 3 203,0 0 219,3 0 219,0 1 219,1-1 219,-1-3 219,0 0 219,7-1 235,-3 1 235,3 4 235,-4-5 235,4 1 250,0 3 250,0 1 250,0-1 250,0 0 250,0 1 266,3-1 266,0 0 266,4 0 266,-4 1 266,3-1 266,-2 0 282,-1 0 282,0 1 282,0-1 282,-3 0 282,-6 0 297,2 1 297,-3-1 297,1 0 297,-1 1 313,-3-5 313,-3 1 313,-1-3 313,1-1 313,-4 0 313,0 1 328,1-4 328,-1 0 328,0 0 328,-3 0 328,0 0 344,0 0 344,0 0 344,4 0 344,-4 0 344,0 0 360,0-4 360,3-2 360,0-5 360,1-2 360,-1-8 375,4 1 375,3-4 375,0-4 375</inkml:trace>
  <inkml:trace contextRef="#ctx0" brushRef="#br0">8163 14217 0,'10'10'0,"0"0"0,-7-6 16,1-4 16,-1 0 16,0 0 16,1 0 16,-1-4 32,0 1 32,-3 0 32,0-8 32,0 4 32,0-3 47,-3 0 47,-4 0 47,1-1 47,-1 1 47,0 0 47,1 0 63,-4-1 63,0 1 63,-4 0 63,1 0 79,-3-4 79,-1 0 79,0 0 79,1 4 79,-1-3 94,1 2 94,-1 1 94,0 0 94,-2-1 94,-1 5 110,0 2 110,0 1 110,0-1 110,-7 1 110,4 0 125,0 3 125,0 0 125,-4 0 125,4 0 125,0 3 141,-1 4 141,5 0 141,-1 3 141,-4 7 141,1 0 157,3 0 157,-3 0 157,0 4 157,0-1 157,-1 4 172,-2 4 172,3-1 172,-4 4 172,4 7 172,-4 3 172,1 7 188,3-1 188,-4 8 188,0 3 188,4 1 188,-3 2 204,2 1 204,5-4 204,-1 0 204,0-3 204,0-4 219,0 1 219,3-5 219,7 5 219,0-4 219,0-4 235,0-3 235,4 0 235,-1 0 235,4-3 235,3-4 250,-3-3 250,3-4 250,0-6 250,0 0 250,0-4 266,0-4 266,3-2 266,3-1 266,4 0 266,0-3 282,0-7 282,4 0 282,-1 0 282,7 0 282,0 0 282,3-3 297,0-4 297,0-4 297,4 1 297,0-4 297,2-6 313,-2-1 313,-1 1 313,1-4 313,0-3 329,-1-4 329,4-3 329,-3-1 329,-1-2 329,1-4 329,2 6 344,-2-6 344,0 0 344,2 0 344,1 0 344,0-3 360,0 3 360,0-4 360,3 1 360,-3-1 360,0 1 375,0 2 375,-4 1 375,-3 0 375,1 4 375,-1 2 391,-3 1 391,0 3 391,-7 1 391,0 6 391,1 0 407,-1 3 407,0 4 407,0 3 407,-3 1 407,0-1 422,0 0 422,-3 1 422,-1 2 422,1 1 422,-4 3 438,1 4 438,-1-1 438,0 1 438,1 0 438,-1-1 454,0 4 454,1 0 454,-4 0 454,0 0 454,0 0 469,3 0 469,-3 4 469,3 2 469,-3 1 469,0 0 485,4 3 485,-4 4 485,3 3 485,0 0 485,-3 0 500,4 1 500,-4 2 500,0 4 500,3 3 500,-3 1 500,0-1 516,3 4 516,1 0 516,-4 3 516,0 4 516,0-1 532,3-3 532,-3 1 532,0 2 532,0-2 532,0 2 547,0 1 547,0-7 547,0-1 547,0 5 547,0-4 563,0-1 563,0-2 563,0-1 563,0 0 563,0-6 579,0 0 579,0-4 579,0-4 579,0-2 579,3-1 594,-3 0 594,3 0 594,-3-3 594,0 0 594,0-4 610,4 4 610,-4-7 610,0 0 610,0 0 610,0 0 625,0 0 625,0 0 625,3 0 625,0-3 625,1-7 625,-1-4 641,0 0 641,1-3 641,6-3 641,0-8 641,0-3 657,0 1 657,3-5 657,3-6 657</inkml:trace>
  <inkml:trace contextRef="#ctx0" brushRef="#br0">9132 13560 0,'3'7'0,"1"0"16,-1 3 16,-3 7 16,0 0 16,0 4 16,0 3 16,0 3 32,0 4 32,-3 6 32,-4 1 32,0 0 32,1 3 47,-1 0 47,0 7 47,1 0 47,-1-1 47,1 1 63,-1 4 63,0 6 63,1 4 63,-1 6 63,0 0 78,-3 4 78,4 0 78,-1 7 78,0 0 78,4-8 94,0 1 94,0-7 94,-4-3 94,7 0 94,-3-4 94,3-7 110,-7 0 110,7 1 110,0-4 110,-3-4 125,3-3 125,0 0 125,0-3 125,0 0 125,0-8 141,-4-2 141,4-8 141,0 1 141,-3-1 141,3-6 141,-3-4 157,-1 1 157,4-5 157,-3 1 157,3-7 157,0 0 172,-3 0 172,-4 0 172,7 0 172,-3-3 188,-1-7 188,1-1 188,3-6 188,0-3 188,0-4 188,0-7 203,0-3 203,0-7 203,0-4 203,0-6 203,0-1 219,0-9 219</inkml:trace>
  <inkml:trace contextRef="#ctx0" brushRef="#br0">9125 12715 0,'4'-4'0,"-1"1"0,0-1 16,-3 1 16,0-1 16,0 4 16,4 0 16,-1 0 32,-3 0 32,3 0 32,1 0 32,-1 0 32,0 7 47,1-3 47,-1 3 47,0-4 47,0 0 47,1 1 63,-1-1 63,0 1 63,1-1 63,-1-3 63,0 0 78,1 0 78,-1 0 78,0 0 78,1 3 94,-4-3 94,3 0 94,0 0 94,1 0 94,-4-3 94,0 0 110,0-1 110</inkml:trace>
  <inkml:trace contextRef="#ctx0" brushRef="#br0">7423 12862 0,'-17'7'0,"8"-4"0,-1-3 0,0 0 15,3 0 15,0 0 15,1 0 15,-1 0 15,0 0 31,1 0 31,2 0 31,1 0 31,0 0 31,3 0 31,0 0 47,-3 0 47,3 0 47,0 3 47,0 1 62,0-1 62,0 1 62,0-4 62,0 0 62,3 3 78,7 1 78,0-4 78,0 3 78,0-3 78,0 3 78,3-3 94,0 4 94,0-1 94,1-3 94,6 0 94,-4 0 109,4 0 109,-3 0 109,3 0 109,0 0 109,-1 0 125,1 0 125,0 0 125,0-3 125,0 3 125,0-4 140,0 4 140,3-3 140,0 3 140,1-3 140,-1 3 156,0-4 156,0 1 156,0-1 156,1 1 156,-1-1 172,0 4 172,0-3 172,-3 0 172,0-1 172,0 1 187,-3-1 187,-4-3 187,0 4 187,1 0 187,-1-4 203,-3 3 203,0 1 203,0-1 203,-7 1 203,0 0 219,1-1 219,-1 4 219,0 0 219,1-3 219,-1 3 234,-3 0 234,0 0 234,0 0 234,0 0 234,0 0 250,0 0 250,0 0 250,-7 0 250,1 0 250,-1 0 250,-3 0 265,0 0 265,0 0 265,0 0 265,-6-4 265,-1 4 281,0 0 281,1 0 281,-1 0 281,1 0 297,-4 0 297,0 0 297,-3 0 297,-1 0 297,1 0 297,0 0 312,0 4 312,-1-1 312,1 1 312,3-1 312,0 0 328,0 1 328,1 3 328,-1-7 328,0 0 328,0 0 344,3 0 344,-3 0 344,4 3 344,-1-3 344,1 0 359,-4 0 359,3 0 359,0 0 359,1 0 359,-1 0 359,1 0 375,-1 0 375,4 0 375,0 0 375,-1 0 390,4 0 390,-3 0 390,3 0 390,0 0 390,4 0 406,-1 0 406,0 0 406,1-3 406,6-1 406,-4 1 406,4-1 422,0 1 422,0 0 422,0-1 422,0 1 422,0-1 437,0 1 437,0 0 437,7-1 437,3 1 437,0-1 453,0 1 453,3-1 453,0 1 453,1 3 453,2-3 469,1 3 469,-1 0 469,4-4 469,-3 1 469,3-1 484,0 1 484,0 3 484,0-4 484,-1 4 484,1-3 500,4 3 500,-1-3 500,0 3 500,0-4 500,4 1 515,3-1 515,0 1 515,-1-1 515,1 1 515,0 0 531,0-1 531,0 1 531,0-1 531,0 1 531,-1 0 547,-2 3 547,0 0 547,-4-4 547,0 1 547,0 3 562,0 0 562,-3-4 562,-3 4 562,-4 0 562,0-3 578,1 3 578,-1-4 578,0 4 578,-3 0 578,0 0 578,-6 0 594,-1 0 594,0 0 594,1-3 594,-1 3 594,0 0 609,-3 0 609,0-3 609,0-1 609,0 1 625,0-1 625,-3 1 625,-4-4 625,1 4 625,-4-1 640,-7 1 640,0-1 640,1 1 640,-4 3 640,0-3 656,0-4 656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0-01T14:11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19827 11880 0,'-10'3'15,"0"-3"15,0 0 15,0-7 15,3 0 31,1-3 31,-1 0 31,1-1 31,-1 1 31,0 0 47,1-4 47,-1 1 47,4-1 47,-4-3 47,4 0 62,3-4 62,-4 4 62,1-4 62,0 1 62,-1-1 62,1 1 78,0-4 78,3 3 78,0-3 78,0 0 78,0 4 94,0-4 94,0 3 94,0 1 94,0-4 109,0 0 109,6 0 109,4 0 109,0 0 109,0 0 125,0 0 125,7 0 125,3 0 125,0 0 125,3 4 140,0-1 140,4 1 140,3 6 140,3-3 140,0 3 156,0-3 156,0 0 156,4 3 156,-4 1 156,0-1 156,0 4 172,1-1 172,-5 1 172,1 0 172,-7 6 172,4 1 187,-4 0 187,0-1 187,1 1 187,-1 3 187,0 0 203,-3 0 203,0 0 203,0 0 203,0 0 203,0 3 219,0 4 219,-4 0 219,4 0 219,0 0 219,-3-1 234,3 1 234,-4 4 234,1-1 234,3-3 234,-4-1 250,4 1 250,0 4 250,0-1 250,-3 0 250,2 4 265,-2 0 265,0-1 265,-1 1 265,1 0 265,-4-1 281,0 1 281,4 3 281,-4 0 281,0 0 281,1 0 297,-4 4 297,3-1 297,-3 1 297,0 0 297,3-1 312,-3-3 312,3 0 312,1 0 312,-1 1 312,0-1 328,0 3 328,1 1 328,-1-4 328,0 0 328,1 0 328,-1 0 344,0 0 344,-3 0 344,0 0 344,0 1 359,0-1 359,0 0 359,0 0 359,-4-7 359,1 4 375,-4 3 375,1-3 375,-1-4 375,0 4 375,1-4 375,-4 0 390,0 0 390,0 4 390,0-4 390,0 1 390,0-1 406,0 0 406,0 0 406,0-3 406,0 0 406,-7 0 422,4 0 422,-4 3 422,0-3 422,1 3 422,-1-3 437,1 0 437,-1 3 437,-3 0 437,0 1 437,-7-1 453,1 0 453,-1 0 453,1 4 453,-4 0 453,0-4 469,-3 0 469,-1 4 469,1-4 469,-3 1 469,-1-1 484,7 0 484,0 0 484,-3 1 484,3-1 484,0 0 500,0 0 500,0-3 500,0 0 500,1 0 500,2-7 500,0 0 515,1 0 515,-1 0 515,1 0 515,-1 0 515,4 0 531,-4 0 531,1-3 531,-4-1 531,0 1 547,-7-4 547,1 3 547,-4-2 547,-3-5 547,-4 1 547,-3-4 562</inkml:trace>
  <inkml:trace contextRef="#ctx0" brushRef="#br0">10061 17355 0,'33'-14'0,"10"-3"0,1 0 0,2 0 15,-3 3 15,0 4 15,-3 0 15,-3 0 15,-4 6 15,0 1 31,-3 3 31,-4 0 31,1 0 31,-1 0 46,1 0 46,3 7 46,0-1 46,0 5 46,0-4 62,-1 3 62,-2 0 62,-4 4 62,4-1 62,-4 5 62,7-8 78,-4 0 78,1 0 78,-1 1 78,4-4 93,0-7 93,0 0 93,0 0 93,0 0 93,10 0 109,-1 0 109,5 0 109,5-4 109,1-6 109,0 0 109,0-1 125,-1 1 125,-2 0 125,3-1 125,-7 1 125,0 0 140,7 7 140,-4-1 140,4 1 140,-4-1 140,1 1 156,-4-1 156,0 4 156,0 0 156,0 0 156,-6 4 171,-4 3 171,0 3 171,-3 0 171,0 0 171,0 8 187,0-1 187,-4 0 187,4 0 187,0 0 187,0 0 203,0 0 203,3 0 203,0 0 203,-3-6 203,3-1 218,0 0 218,0 1 218,1-8 218,2 4 218,1-7 218,-1 3 234,4-3 234,0 0 234,6 0 234,4-3 234,0-1 250,3-6 250,3 0 250,4 0 250,0-1 250,-7 1 265,7-4 265,-1 1 265,1 2 265,0-2 265,3-1 281,0-3 281,0-4 281,0 8 281,-3-4 281,-1 3 296,-2 0 296,-4 4 296,3 7 296,-3-1 296,1 1 312,-5-1 312,1 4 312,-3 0 312,-4 0 312,0 4 328,-3 3 328,-4 3 328,-3 0 328,1 0 328,5 4 343,1 0 343,0 3 343,3-3 343,0-1 343,0-3 343,1 1 359,2 2 359,-3 1 359,0 3 359,0-3 375,1 0 375,-5-1 375,4 1 375,4 0 375,3-1 390,-1 1 390,5-4 390,-5 7 390,4 1 390,1-5 390,-1 1 406,-4-4 406,5 4 406,2 0 406,4-4 406,-1 0 421,4 0 421,0 1 421,1-1 421,2 0 437,-3 0 437,0 1 437,-3-1 437,-1 7 437,1 0 437,0 0 453,0 4 453,-1-1 453,1 1 453,0-1 453,-7 1 468,0-1 468,-7 1 468,-2 0 468,-1-1 468,0 1 484,-3-1 484,0 1 484,-7-1 484,0-3 484,0-3 500,-6-4 500,-4 1 500,0-1 500,-3-3 500,-7 0 515,1-7 515,-5 0 515,-2 0 515,-4 0 515,-3-11 531,0-6 531,0-7 531</inkml:trace>
  <inkml:trace contextRef="#ctx0" brushRef="#br0">10539 17636 0,'36'0'0,"8"0"0,5 0 0,4 0 0,4 0 0,3 0 16,-1 0 16,1-4 16,0 1 16,3-1 16,7-2 31,-1-1 31,1 0 31,3 0 31,0-3 31,3 3 47,1 0 47,2-3 47,1 3 47,-1 0 47,1 0 63,0 1 63,-1 2 63,4 1 63,0-1 63,0 1 78,4 3 78,-5 0 78,5 0 78,2 0 78,1 0 94,0 7 94,-1 0 94,1-1 94,-1 1 94,4 0 110,3 0 110,1 0 110,2 0 110,-3-1 110,1 1 125,2 0 125,4 0 125,3 0 125,-3-4 125,-3 4 125,3 0 141,-1 0 141,1 0 141,0-1 141,0 1 141,-3 0 156,2 0 156,1 3 156,0-3 156,-3 3 172,-1 1 172,1-1 172,-4-3 172,4 3 172,-4-3 172,-3 0 188,0 3 188,0 0 188,-4 0 188,-3 1 188,-3-1 203,0 0 203,0 1 203,0-1 203,-3 0 203,0 0 219,-7 1 219,0-1 219,0 0 219,-4 0 219,-2 1 235,-4-1 235,-4 0 235,-2 0 235,-4 1 235,0-1 235,-7 0 250,-2-3 250,-8 3 250,-3-3 250,0 0 266,-3 0 266,0 0 266,-3 0 266,-4-7 266,0 0 281,-3 0 281,0 0 281,-3 0 281,-4 0 281,-3 0 281,-7 0 297,0 0 297,1 0 297,-4-4 297,0 1 297,-7-1 313,-3-2 313,-6-5 313,-11-2 313,1-8 313,-8 0 328,-2-2 328,-4-12 328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0-01T14:11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10705 8543 0,'-13'7'0,"3"0"0,0-7 0,0 0 0,3 0 0,0-4 16,1 1 16,-1-1 16,1 1 16,2-1 16,-2 1 31,-1 0 31,4-1 31,-4 1 31,0-1 31,1 1 47,-1-1 47,-3 1 47,0 0 47,0-1 47,0 1 63,0-1 63,-3 1 63,0-1 63,-1 1 63,-2 0 78,3-4 78,-1 0 78,-2 0 78,6 0 94,-7-3 94,7 3 94,-3-3 94,3 0 94,0-1 94,0 1 110,0-4 110,0 1 110,0-1 110,0-3 110,0 0 125,0-4 125,4 1 125,-1 3 125,0-4 125,4 1 141,0-1 141,0 0 141,-1 4 141,1-3 141,3-1 156,-3 1 156,-1-1 156,4 1 156,0-1 156,0 1 172,0-1 172,0 1 172,0-1 172,0 0 172,0 1 188,4-1 188,-1-3 188,7 1 188,-4 2 188,4-3 203,0 0 203,0 0 203,0 0 203,4 0 203,-1 0 219,0 0 219,0 0 219,1 0 219,-1 0 219,0 0 235,4 1 235,-1 2 235,1 0 235,3 1 235,-4-1 250,4 1 250,0-4 250,0 3 250,0 1 250,0-1 266,0 1 266,3-1 266,0 8 266,4-1 266,-4 0 281,0 0 281,4 1 281,-4-1 281,0 4 281,4 0 297,-4-1 297,0 1 297,1 0 297,-1 3 297,0-3 313,4 3 313,-4-3 313,0 3 313,0 0 313,1 0 328,-1 4 328,0-1 328,0-3 328,0 4 328,4-1 344,0 1 344,-4 0 344,3-1 344,1 4 344,-1 0 360,-2 0 360,2 0 360,1 0 360,-4 0 360,0 0 360,0 0 375,1 0 375,-1 4 375,0 2 375,0-2 375,1 3 391,-5-4 391,1 4 391,0 0 391,4-4 391,-5 4 406,1 0 406,4-4 406,-5 1 406,1 3 406,4-1 422,-4 1 422,3 0 422,0 0 422,0 0 422,-3 0 438,0 3 438,0-3 438,3 3 438,-3 0 438,0 1 453,0-1 453,0 0 453,-4 0 453,1 1 453,0 2 469,-1 1 469,-3 0 469,4-4 469,-4 7 469,1-7 485,-1 8 485,0-5 485,0 1 485,1 3 485,-1 0 485,0-3 500,-3 3 500,0 0 500,0-3 500,0 3 516,0-3 516,0-1 516,-3 1 516,-1 0 516,1-1 531,-4 1 531,4 0 531,-4-1 531,0 4 531,1-6 531,-1 2 547,0 1 547,1-4 547,-4 1 547,3 2 547,-3 1 563,0 0 563,0-1 563,0 1 563,0 0 563,0-4 578,0 0 578,-3 4 578,-4 0 578,0-1 578,4 4 594,-3-3 594,-1 3 594,0 0 594,1 0 594,-4 1 610,0-5 610,0 1 610,0 3 610,0 0 610,0-3 625,-3 3 625,-4 0 625,4 0 625,-4 4 625,1-4 641,-1 0 641,0 0 641,1 0 641,-1 0 641,1 0 656,-1-3 656,0-4 656,1 4 656,-4-4 656,0 4 672,0-4 672,0 1 672,0-1 672,0 0 672,0-3 688,1 3 688,-5-3 688,4 0 688,0 0 688,1 0 703,-5-1 703,4 1 703,-3 0 703,-3 0 703,6 0 703,-7 0 719,4-1 719,3 1 719,-3 0 719,0 0 719,-1 0 735,1 0 735,0-4 735,3-3 735,-3 4 750,0-4 750,-1 3 750,4-3 750,1 0 750,-5 0 750,1 0 766,-3 0 766,6 0 766,-4 0 766,1 0 766,3 0 781,-3-3 781,3-1 781,0 1 781,0-1 781,0 1 797,0-1 797,1-2 797,-1 2 797,0 1 797,-7-1 813,4 1 813,-4-1 813,1 4 813,-1-3 813,1 3 828,-4 0 828,0 0 828,4 0 828,-1 0 828,0 0 844,1 0 844,3 0 844,3 0 844,0 0 844,0-3 860,3-1 860,4 1 860,3-1 860,0 1 860,0 0 875,4-8 875,-1-2 875,7-8 875,0-10 875,0-3 891</inkml:trace>
  <inkml:trace contextRef="#ctx0" brushRef="#br0">15656 8752 0,'-30'-14'16,"0"-7"16,0 1 16,4-1 16,-4 1 32,3 3 32,1 3 32,-1-3 32,1 0 32,-1 3 47,0-3 47,8-4 47,-1 4 47,0 0 47,3-3 47,4 3 63,3-1 63,0-2 63,0 3 63,3-4 79,7 1 79,0-4 79,0 0 79,0-7 79,0 0 94,7-3 94,3-4 94,7 4 94,2-4 94,1 4 110,4 0 110,2 0 110,4 0 110,0-1 110,0 1 125,3 3 125,0 1 125,4-5 125,-1 1 125,4 0 141,0 0 141,0-1 141,-4 5 141,4-5 141,0 1 141,3 0 157,0 0 157,3-1 157,-2 1 157,2 0 157,1 3 172,-4 4 172,0 3 172,0 0 172,-3 3 172,0 1 188,-4 3 188,-3 0 188,0 3 188,4 0 188,-4 1 204,0 2 204,4 8 204,-4-1 204,0 1 204,0 0 219,1-1 219,-1 4 219,0 0 219,-3 0 219,0 0 235,-4 0 235,1 0 235,-4 7 235,0 0 235,0 0 250,1 3 250,-1 4 250,0 3 250,-3 0 250,0 0 266,0 4 266,0-1 266,0 7 266,-4 1 266,-2-1 282,-1 4 282,0 0 282,0 0 282,1-1 282,-4 1 297,-4 0 297,-2 0 297,-1 0 297,0-1 297,0 1 313,-3 0 313,0 0 313,0-4 313,0 1 313,0-1 313,0 0 329,-6-3 329,-1 4 329,1-8 329,-4 8 344,0-4 344,0 3 344,-4 0 344,4 1 344,-6-1 360,-1 0 360,1 1 360,-1-4 360,-3 0 360,0 0 360,-3 0 375,-3 0 375,-1 0 375,-3 0 375,-3-4 375,-4 1 391,1-1 391,-1 1 391,-2-1 391,-1-3 391,-3 0 407,0 1 407,-1-1 407,5 0 407,-1-4 407,0-2 422,3-1 422,1 0 422,3 1 422,3-5 422,0 1 438,3-3 438,1-1 438,-1 0 438,1-3 438,3 0 454,3 0 454,-4 0 454,5 0 454,-1 0 454,0 0 469,0 0 469,3 0 469,1 0 469,-1-3 469,0 0 485,4-1 485,0 1 485,0-1 485,-1-6 485,-2 3 500,2-3 500,1-4 500,0-6 500,0-11 500</inkml:trace>
  <inkml:trace contextRef="#ctx0" brushRef="#br0">19714 7677 0,'33'-41'0,"4"-4"16,6 1 16,7-1 16,-1 1 16,11 3 16,3 0 32,0 3 32,7 4 32,3 0 32,3 3 32,1 4 32,2 3 47,-2 3 47,-4 4 47,0 3 47,0 1 47,-4 6 63,1 3 63,-7 1 63,0-1 63,-3 4 63,-7 0 79,0 0 79,0 0 79,-3 4 79,-4 3 79,-3 0 94,1 3 94,-5 0 94,-2 4 94,-4-1 94,0 5 110,-3-1 110,0 3 110,-3-3 110,-4 4 110,0-1 125,0 1 125,0 6 125,-3-3 125,0 4 125,-3-1 141,-4 0 141,0 1 141,1-1 141,-1 1 141,-3 2 157,-3 1 157,-4 0 157,-3 0 157,0-4 157,0 4 157,0-4 172,-3 4 172,-4 0 172,-3-4 172,-7 1 172,1-1 188,-1 4 188,1-4 188,-1 1 188,-3-1 204,0 0 204,0 1 204,0 3 204,0-1 204,1-2 204,-1 3 219,-4-1 219,4-2 219,1-1 219,-5 0 219,1 1 235,-3-4 235,-1-4 235,0 1 235,1-1 235,-4 1 250,-6-1 250,-1 1 250,-3 0 250,0-1 250,-6 4 266,-1-3 266,1-1 266,-4 1 266,0-1 266,1 1 282,-4-4 282,-4 0 282,7-3 282,1-1 282,2 1 297,1-4 297,3 1 297,3-1 297,3-3 297,4-4 313,3-3 313,0 0 313,1 0 313,2 0 313,4 0 329,0 0 329,-1-3 329,4-1 329,0 1 329,1-4 344,2 0 344,-3 0 344,0 4 344,0-7 344,0-1 360,-6-6 360,-1-14 375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0-01T14:11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17899 4347 0,'23'-27'0,"4"-4"0,3 0 0,-1 0 0,8 1 15,3 2 15,3 1 15,7-1 15,-1 4 15,5 0 15,5-3 31,1 0 31,0-1 31,-1 4 31,1 0 31,3 0 47,4 1 47,2-1 47,-2 3 47,2 7 62,-2 4 62,-1 0 62,-3 3 62,0 4 62,0-1 62,0 4 78,0 0 78,0 0 78,0 7 78,0 3 78,1 1 94,-5 2 94,4 4 94,0 0 94,-3 1 94,0-1 109,3 0 109,-3 3 109,-1 1 109,1-1 109,-4 8 125,-2-4 125,-1 3 125,-4 0 125,1 4 125,-7 0 140,0 0 140,-3 0 140,-3 6 140,-4 1 140,-3 0 156,-7-1 156,-3 4 156,-7 0 156,1 0 156,-8 1 172,-3-1 172,-3 0 172,0 0 172,0 0 172,0 0 187,-3 3 187,-3 1 187,-4-1 187,0 1 187,-7-4 187,0 0 203,1 0 203,-4 3 203,-3-2 203,-4-1 203,1 0 219,-4-4 219,-3 1 219,-4 0 219,1-1 234,-1 1 234,-3 0 234,-6-4 234,-1 0 234,1 0 234,-1-3 250,1 0 250,-4 0 250,4-4 250,-1-6 250,4-1 265,0 1 265,3-8 265,0-2 265,1-5 265,2 1 281,1 0 281,2-7 281,1 0 281,-3 0 281,2 0 297,5 0 297,-8-3 297,7-1 297,-3 1 297,-3-4 312,6 0 312,0 0 312,-3-3 312,-1 7 312,5-4 328,-5-4 328,1 5 328,0-5 328,-3 1 328,2 3 344,-2-3 344,-1 0 344,4-1 344,0 1 344,0-3 359,3-5 359,0-2 359,0-1 359,0-3 359,4-3 359,-1-4 375,1 0 375,2 1 375,5-1 375,-5-3 375,1-7 390,3-1 390,0 1 390,0-3 390,0-4 406,1 0 406,-1 4 406,0-1 406,0 1 406,3-1 406,1 4 422,-1 3 422,4 4 422,0 3 422,3 1 422,0-1 437,0 3 437,0 4 437,3 0 437,0 1 437,1-5 453,-1 4 453,1 0 453,-1 4 453,0 3 453,4-1 469,3 5 469,-3-1 469,3 0 469,0 4 469,-4 0 484,4 0 484,0 6 484,0-6 484,0 0 484,0 3 500,0-3 500,0-1 500,0 4 500,0 1 500,0-5 515,4 1 515,-1 3 515,0-3 515,-3-4 515,0-3 531,0-3 531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0-01T14:11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5532 14042 0,'23'-13'0,"0"-8"0,4 1 0,2-1 15,-5 1 15,6-1 15,-4 0 15,1-2 15,-1 2 15,1-3 31,3 0 31,-1 0 31,1 0 31,4 0 46,-1 0 46,7-7 46,-1 1 46,5-1 62,-1 0 62,3 0 62,-3 0 62,0 1 62,-3 6 78,0 0 78,-7 0 78,0 0 78,1 0 78,-1 3 93,-3-3 93,3 4 93,0-1 93,0 1 93,0-1 109,-3 1 109,0-1 109,0 8 109,0-1 109,-4 0 125,-2 0 125,-1 4 125,0 0 125,-3 0 125,-3-1 125,-1 1 140,-3 7 140,1-4 140,-1 3 140,-3 1 140,0 0 156,-4-1 156,-2 1 156,-1 3 156,0 0 156,1 0 171,-4 0 171,0 0 171,0 0 171,0 0 187,0 0 187,-4 0 187,-2-4 187,-7 1 187,-4 3 203,-3-4 203</inkml:trace>
  <inkml:trace contextRef="#ctx0" brushRef="#br0">6109 11818 0,'0'-4'0,"0"1"15,-7 0 15,7 3 15,-3 0 15,0 0 15,3 0 31,-4 0 31,4 6 31,-3 1 31,3 7 31,0 3 47,-3 4 47,-1 3 47,4 6 47,-3 5 47,0 2 62,0 8 62,-4 3 62,4 3 62,-1 4 62,-2 3 78,2 0 78,-2 0 78,2 4 78,1 3 78,0 3 78,-1 4 94,-2 7 94,2 7 94,-2 6 109,2 7 109,1 0 109,0 1 109,0-1 109,-1 0 125,4 0 125,0-6 125,0-4 125,0 0 125,0 0 140,0-7 140,0 3 140,0 1 140,0 3 140,0 0 140,0 3 156,0 1 156,0-1 156,4 1 156,-1-4 156,7 0 172,0-7 172,0-10 172,0-4 172,0-6 172,0-11 187,0-3 187,3-7 187,0-3 187,0-4 187,1-3 203,-1-8 203,0-2 203,4-7 203,-1-4 203,1 0 219,0-6 219,-1-4 219,4 0 219,-3 0 219,-1 0 234,1-7 234,-1-3 234,1-1 234,0-2 234,-1-8 250,1 1 250,-4-4 250,4-4 250,-1-3 250,1 1 265,-1-5 265,1-2 265,3-4 265,0 0 265,0 0 265,0-4 281,3-3 281,0-3 281,0-1 281,1-2 297,-1-1 297,-3 0 297,0 0 297,-1 1 297,1-1 312,0 7 312,0 4 312,-7-1 312,4 7 312,-4 4 312,1 3 328,-1 1 328,0 2 328,0 1 328,-3 3 328,0 0 344,0 3 344,0 1 344,-3-1 344,0 1 344,-4-1 359,3 4 359,-2 0 359,-1 0 359,0 0 375,1 0 375,-1 3 375,0-3 375,1 3 375,-1 0 390</inkml:trace>
  <inkml:trace contextRef="#ctx0" brushRef="#br0">7466 13098 0,'4'14'0,"-4"-4"0,0 0 0,0 0 0,0 1 16,0 2 16,0 4 16,-4 1 16,4-1 16,-3 0 31,0 3 31,3 1 31,0-1 31,-4 1 31,4 3 47,-3 3 47,3 1 47,0-1 47,-3 4 47,3 0 62,-4 6 62,1 1 62,0 3 62,-1 3 62,1 4 78,0 4 78,-1-1 78,1 7 78,0 0 78,-1 1 94,1-1 94,3 0 94,0 0 94,0-7 94,0 1 94,0 2 109,0-2 109,0-1 109,0-3 109,0 0 109,0 0 125,3-7 125,4 0 125,3-7 125,-3-3 141,3-4 141,0-3 141,0-3 141,-1-4 141,1-3 141,4-4 156,-1 0 156,0-3 156,1 0 156,-1-7 156,0 0 172,0 0 172,1 0 172,2 0 172,1-7 187,-1-3 187,4-4 187,0 0 187,0-3 187,3-3 187,1-1 203,-1 1 203,0-8 203,4-2 203,-4-1 203,0 0 219,0-3 219,0-4 219,1-3 219,-1 0 219,-3 0 234,0-4 234,0 4 234,0-3 234,-1-1 234,1 1 250,0-1 250,0-6 250,0 3 250,-3 0 250,-1-3 266,-2 3 266,2 3 266,1 1 266,-4-1 266,0 1 281,1 3 281,-1 3 281,0 4 281,0 0 281,1 3 297,-1 4 297,0 3 297,1 0 297,-5 3 297,1 4 312,0 3 312,-3 1 312,0-1 312,-4 0 312,4 1 312,-4 2 328,0 1 328,1 0 328,-1 0 328,0 6 328,1 1 344,-4-1 344,0 1 344,0-1 344,0 1 344,0 3 359,0 0 359,0 0 359,0 0 359,0 0 359,0 0 375,0 0 375,0 0 375,0 3 375,0 4 375,0 4 391,0-1 391,0 0 391,0 0 391,0 8 391,-4-1 406,1 0 406,0 3 406,-1 1 406,1-1 406,0 8 422,-1 3 422,4-1 422,-6 5 422,2-1 422,4 3 422,-3 1 437,0 3 437,3 0 437,0 0 437,0 4 437,-4-1 453,4-3 453,0 0 453,0 0 453,0 0 469,0 1 469,0-1 469,0 0 469,0-4 469,0 1 469,4 3 484,-1 0 484,0 0 484,1-3 484,-1-1 484,0 1 500,1-7 500,-1 3 500,0-3 500,1 0 500,-4-4 516,3-6 516,-3-4 516,0-4 516,3 1 516,-3-4 531,0-3 531,4 0 531,-4-3 531,3-1 531,0-3 547,-3 0 547,3 0 547,1 0 547,-1 0 547,0 0 562,1 0 562,-1 0 562,0-3 562,1-8 562,2 1 578,1 0 578,0-4 578,-1-7 578,1-6 578,-4-4 594,4 1 594,-4-8 594,0-3 594</inkml:trace>
  <inkml:trace contextRef="#ctx0" brushRef="#br0">9159 12940 0,'9'0'0,"-5"0"16,-1 0 16,-3 4 16,0 3 16,0 0 16,3 6 32,-3 4 32,4 0 32,-1 4 32,0 3 32,-3 3 32,4 1 47,-4 2 47,3 1 47,-3 7 47,0 0 63,0-1 63,0 4 63,0 7 63,0 0 63,0 3 78,0 4 78,0 3 78,0 1 78,-3 2 78,-1 4 78,1 0 94,0-3 94,3-1 94,0 1 94,-4 0 94,4-1 110,0-3 110,0 1 110,0-8 110,0 0 110,0 1 125,0-1 125,0 0 125,0-6 125,0-4 125,4 0 141,-4-4 141,3-2 141,-3-8 141,3-3 141,1-3 157,-4-8 157,0-2 157,0-5 157,0 1 157,3-7 172,-3 0 172,0 0 172,0 0 172,0 0 172,0-7 188,0-6 188,0-4 188,0-4 188,0-3 188,0-7 203,0-6 203,0-8 203,0-3 203,0-3 203,-7-7 219</inkml:trace>
  <inkml:trace contextRef="#ctx0" brushRef="#br0">9049 11441 0,'3'-6'0,"1"-1"16,-4 3 16,0 1 16,0 0 16,3 3 16,0 0 31,1 0 31,-1 0 31,0 0 31,4 0 31,3 0 31,-4 6 47,1 1 47,3 0 47,-3 0 47,-1 0 47,1 0 62,0-1 62,-4 5 62,4-4 62,-4-1 62,0 1 78,4 0 78,-4-4 78,0 1 78,1-4 78,-1 0 94,0 0 94,1 0 94,-1 0 94,0 0 109,1 0 109,-4-7 109,0-3 109,0 0 109,0-1 125,-4-2 125,-2-8 125</inkml:trace>
  <inkml:trace contextRef="#ctx0" brushRef="#br0">7363 11161 0,'-6'-10'0,"-1"6"0,7 1 0,0 3 16,0 0 16,0 0 16,0 7 16,0 3 16,0 7 31,3 3 31,1 4 31,2 4 31,1 9 31,3 1 47,-3 3 47,3 7 47,-4 0 47,4 3 47,-3 8 63,3-1 63,-4-4 63,1 5 63,0-5 63,-1 1 78,1 0 78,0-4 78,-1 1 78,1-1 78,-1 0 94,4-3 94,-3-3 94,0-8 94,3-6 94,-4-4 110,4-6 110,0-4 110,0-7 110,0-3 110,0-7 110,0 0 125,3 0 125,1-7 125,-1-6 125,3-8 125,1-3 141,3-7 141,0-3 141,0-3 141,0-5 156,0 1 156,3 0 156,0 0 156,4-3 156,-1-4 156,1-3 172,2-4 172,-2-7 172,0 1 172,-1-8 172,1-3 188,-1 0 188,1 1 188,-1-1 188,-2-4 188,2 4 203,-3 1 203,4-1 203,-1 0 203,-2 3 203,-1 4 219,0 0 219,0 0 219,1 0 219,-1 4 219,-3 6 235,0 4 235,-4 6 235,-3 4 235,1 7 235,-1 6 250,0 5 250,1-1 250,-4 3 250,-4 1 250,1-1 266,-1 0 266,-2 4 266,-1 0 266,0 0 266,1 3 281,-1 4 281,0 0 281,-3 0 281,0 3 297,0 3 297,-3 1 297,-4 0 297</inkml:trace>
  <inkml:trace contextRef="#ctx0" brushRef="#br0">9872 13413 0,'-7'7'0,"1"-1"0,-1-6 16,7 0 16,0 0 16,0 4 16,0-4 16,0 0 32,0 0 32,3 0 32,7 3 32,0-3 32,4 0 47,-1 0 47,7 0 47,0 0 47,0 0 47,3 0 63,7-3 63,0-1 63,3-6 63,0 0 63,7 0 78,0-1 78,-4 1 78,4 3 78,0-3 78,-1 0 94,1-1 94,0 5 94,0-1 94,-4-4 94,4 5 110,0-5 110,3 8 110,0-4 110,1 0 110,-1 0 125,0 1 125,0 2 125,0-3 125,0-3 125,-3 0 125,0-1 141,0 5 141,-4-1 141,1 0 141,-4-3 157,3-1 157,-2 5 157,2-1 157,-3 0 157,0 0 172,1 0 172,-5 0 172,1 4 172,-3-1 172,-4-2 172,0 2 188,1 1 188,-1-1 188,-3-2 188,0 2 203,-7 1 203,0-1 203,0 1 203,-3 3 203,-3 0 219,-4 0 219,1 0 219,-1 0 219,0 0 219,1 0 219,-4 0 235,0 0 235,0 0 235,0 0 235,0 0 235,0-4 250,0 1 250,0 0 250,0-1 250,0 4 250,-4 0 266,-2-3 266,-1-1 266,-3 4 266,0-3 266,0 3 282,-3-4 282,0 1 282,-1 0 282,-2-4 282,2-3 297</inkml:trace>
  <inkml:trace contextRef="#ctx0" brushRef="#br0">12450 11216 0,'-16'-7'0,"-1"3"15,7 1 15,0-1 15,0 1 15,4 0 15,-1-1 15,4 1 31,3 3 31,0 0 31,0 0 31,-4 0 47,4 3 47,-3 7 47,3 4 47,0 7 47,0 3 62,0 3 62,0 7 62,-7 7 62,4 7 62,-4 4 78,1 6 78,-1 3 78,1 8 78,-1 6 78,0 4 93,-3 3 93,0 0 93,0 4 93,0-4 93,0 7 109,1 0 109,2-4 109,-3-3 109,3 4 109,1 0 125,-1 2 125,0-2 125,1 0 125,2-1 125,1 1 140,0-4 140,-1 0 140,1-3 140,0-4 140,0-3 156,-1 0 156,1-4 156,0-3 156,-1-3 156,1-1 172,3-6 172,-3-4 172,-1-3 172,4-7 172,-3-3 187,0-4 187,3-6 187,-4-4 187,1-4 187,3-6 203,-3-7 203,-1-4 203,1-3 203,3 0 203,-3-10 218,3-7 218,-4-7 218,1-7 218,0-10 218,3-4 234</inkml:trace>
  <inkml:trace contextRef="#ctx0" brushRef="#br0">12344 11103 0,'3'3'0,"1"1"0,-1-4 15,0 0 15,4 0 15,0 0 15,3 0 15,0 0 31,0-4 31,-1 1 31,1-1 31,0 1 31,4 3 46,-1-4 46,0 1 46,0 0 46,1-1 46,-1 4 62,0 0 62,1 0 62,-1 0 62,0 0 62,0 0 78,-3 0 78,4 0 78,-1 0 78,0 0 78,-3 0 93,3 7 93,1 0 93,-1-7 93,0 7 93,0 0 109,-3-1 109,4 1 109,-4 3 109,3 1 109,-3 2 125,0 5 125,0-1 125,0 0 125,0 0 125,0 3 140,0 4 140,-4 4 140,1-1 140,0 4 140,-4 3 140,0 4 156,0 3 156,1 7 156,-1 0 156,0 0 156,1 3 171,-1 4 171,0 3 171,-3 0 171,4 4 171,-4 6 187,0 1 187,0-1 187,0 7 187,0 1 187,0 2 203,0-2 203,0 2 203,0 1 203,0 0 203,-4-1 218,1 1 218,0 0 218,-1 0 218,4-1 218,-3 1 234,3 0 234,-3-1 234,-1 1 234,1-4 234,3 4 250,0 0 250,-3 0 250,3-1 250,-3 1 250,3 0 265,-4-7 265,1-1 265,3 1 265,-3-3 265,-1-4 281,1 0 281,0-4 281,-4-2 281,4-1 281,-1 0 296,-2-7 296,2-3 296,1-3 296,0-4 296,-1-4 312,1-6 312,0-3 312,-4-11 312,4-7 312,0-3 312,-1-4 328,-2-3 328,-1 0 328,0-10 328,1-7 343,-1-11 343,-3-9 343,0-11 343,0-10 343,-6-7 359,2-7 359,1-4 359,3 1 359,0 0 359,-3 0 375,3-1 375,0 1 375,0 3 375,-3 0 375,-1 4 390</inkml:trace>
  <inkml:trace contextRef="#ctx0" brushRef="#br0">12341 12092 0,'-7'10'16,"7"-3"16,0 0 16,0-4 16,0 0 31,0-3 31,0 0 31,3 4 31,4-4 31,0 0 31,3 0 47,0 0 47,0 0 47,3 0 47,-3 0 47,3 0 63,0 0 63,1 0 63,-1-4 63,4 1 63,-4 0 78,3-1 78,-2-3 78,-1 4 78,0-7 78,0 6 94,1 1 94,-1-4 94,-3 0 94,0 4 94,0-4 110,0 3 110,0-2 110,-4-1 110,-2 0 110,2-3 125,-2 6 125,-1-3 125,0 4 125,1 0 125,-4-1 141,0 1 141,0-1 141,0 4 141,0 0 141</inkml:trace>
  <inkml:trace contextRef="#ctx0" brushRef="#br0">12231 12958 0,'10'10'0,"0"-3"0,0-7 0,3 0 0,1 0 16,-1 0 16,7-4 16,0 1 16,0-7 16,0-1 32,3-2 32,0-5 32,0 1 32,1 0 32,-1-3 47,0 3 47,0-1 47,0 5 47,-3-1 47,-3 0 63,-4 4 63,0 0 63,1 0 63,-1-1 63,-3 4 79,0 1 79,0-1 79,0-3 79,0 3 79,0 3 94,0-6 94,3 0 94,-3-1 94,0 1 94,3 3 94,-3 1 110,3-1 110,-3-4 110,0 1 110,0 0 125,0 0 125,-3-1 125,-4-2 125,0-1 125</inkml:trace>
  <inkml:trace contextRef="#ctx0" brushRef="#br0">13990 10726 0,'-7'7'16,"4"0"16,3-7 16,0 0 16,0 0 16,0 0 31,0 0 31,0 3 31,3 1 31,1-4 31,6 7 47,-4-4 47,4 0 47,0 1 47,0-1 47,0 1 63,0-4 63,3 7 63,4-4 63,3-3 63,0 0 78,0 0 78,3 3 78,0-3 78,0 0 78,7 0 94,-3 0 94,-1 0 94,4 0 94,-3 0 94,3 0 94,-4 0 110,1-3 110,3 3 110,-7 0 110,3 0 125,-2 0 125,-1 0 125,0 0 125,0 0 125,0 0 141,-3 0 141,0 0 141,0 7 141,0 0 141,-3 0 141,-4-1 156,0 5 156,0-1 156,1 0 156,-4 7 156,-4-3 172,-2 3 172,-1 0 172,0 4 172,1-1 172,-4 8 188,0-1 188,0 0 188,0 1 188,0 3 188,-7 6 203,0 1 203,-3-1 203,0 11 203,-3 0 203,0 0 219,-4 4 219,1-1 219,-1 0 219,1 1 219,-1-1 235,0 0 235,1 1 235,-1-5 235,1 1 235,-1 0 250,4-7 250,-1 0 250,4 0 250,1-3 250,-5-4 266,4-3 266,0 0 266,0 0 266,4-7 266,-1-4 266,0-3 281,4-3 281,3-4 281,-3 1 281,3-5 297,0-6 297,0 0 297,0 0 297,0 0 297,0 0 313,0-3 313,0-4 313,0-3 313,0 0 313,0-7 328,0-1 328,0-2 328,0-1 328,0 1 328,0-1 344,0-3 344,0 0 344,-3 0 344,-1 0 344</inkml:trace>
  <inkml:trace contextRef="#ctx0" brushRef="#br0">13871 11729 0,'-7'7'0,"4"-4"16,3-3 16,0 0 16,6 0 16,4 0 16,3-3 31,4-1 31,3-2 31,0-1 31,3 0 31,4 0 47,2-3 47,1-1 47,0 5 47,3-5 47,1 1 62,-1 0 62,0-4 62,0 0 62,0 4 62,1-4 78,-1 4 78,-3-3 78,-1 2 78,1 1 78,0-4 94,-7 1 94,4-1 94,-4 0 94,0 1 94,1-1 109,-1 0 109,0 0 109,0 4 109,-3-3 109,0 2 109,-3 1 125,-4 0 125,0 6 125,1 1 125,-8-1 125,-3 1 141,1 0 141,-4 3 141,0 0 141,0 6 141,-4 5 156,-2 2 156</inkml:trace>
  <inkml:trace contextRef="#ctx0" brushRef="#br0">13661 12465 0,'0'7'0,"0"-4"0,0-3 0,4 0 15,6 0 15,0-3 15,6-1 15,4-3 31,0-3 31,0 0 31,0-4 31,3 0 31,0 1 47,4-8 47,-4 4 47,7-3 47,-3-1 47,-4 0 47,7 1 62,-7-1 62,3 1 62,1 3 62,0 0 62,-4-4 78,0 1 78,0-1 78,0 0 78,-3 4 78,0-3 94,0 3 94,-7 3 94,1 0 94,-1 1 94,0-1 109,-3 4 109,0-4 109,0 4 109,-3-4 109,-4 0 125,0 4 125,1-4 125,-1 1 125,-3-1 125,0 0 140</inkml:trace>
  <inkml:trace contextRef="#ctx0" brushRef="#br0">13917 11376 0,'-7'0'0,"1"0"0,2 0 0,1 0 16,0 0 16,3 4 16,0 3 16,0 0 16,0 6 32,-4 4 32,4 0 32,-3 4 32,0 3 32,3 3 47,-4 4 47,1 7 47,-3-1 47,2 1 47,1 3 63,-4 4 63,1 3 63,-1-1 63,0 5 63,1 3 79,-1 3 79,0 3 79,1 1 79,-4 0 79,3 3 79,-3 0 94,4 3 94,-4 0 94,3-3 94,0 4 110,1-1 110,-1 1 110,0-4 110,1 3 110,-1-3 125,4 0 125,0-3 125,-1 0 125,1-1 125,0-3 125,3-3 141,0-4 141,0 1 141,0-1 141,0-3 141,0-4 157,0-2 157,0-1 157,0-4 157,6-6 157,1 0 172,3-4 172,0-6 172,0-1 172,0-6 172,0-4 188,3 1 188,0-8 188,4-3 188,-1 0 188,4 0 204,0-7 204,0-7 204,0-3 204,3-3 204,0-4 219,1-7 219,-1 0 219,7 0 219,-4-3 219,4-3 235,-3-1 235,3-3 235,-1 3 235,1 1 235,0-1 250,-3 0 250,3 4 250,-4-4 250,-3 4 250,4 0 266,-4 0 266,0-4 266,1 4 266,-1 0 266,-3 3 282,0-3 282,0 3 282,0 0 282,-4 0 282,1 0 297,-1 4 297,-2-4 297,2 4 297,-3 3 297,1 0 297,-1-3 313</inkml:trace>
  <inkml:trace contextRef="#ctx0" brushRef="#br0">14750 12448 0,'-3'0'0,"-4"0"0,0 0 15,1 0 15,-1 0 15,0 3 15,-3-3 15,0 7 31,1-4 31,-1 4 31,0-3 31,0 2 31,-4 1 47,1 0 47,-3 0 47,2 0 47,-2 0 47,-1-1 62,0 5 62,1-4 62,-1-1 62,1 1 62,-4 4 62,0-1 78,0-3 78,0 3 78,0-3 78,0 0 78,0 3 93,0-3 93,1 0 93,-1-1 93,0 1 93,0-3 109,0 3 109,3-7 109,1 6 109,-1-6 109,4 0 125,0 0 125,-1 0 125,4 0 125,0 0 125,0 4 140,0-4 140,4 0 140,-1 0 140,1 0 140,-1 0 156,4 0 156,3 0 156,-4 0 156,4 0 156,0 0 172,0 0 172,0 0 172,0 0 172,0 0 172,0 0 187,0 0 187,0 0 187,0 0 187,0 0 187,0 3 203,7 1 203,0 2 203,2 1 203,1 0 203,0 0 218,0 0 218,4-4 218,-1 4 218,3 0 218,4 3 234,0-3 234,0 3 234,0 1 234,0-1 234,0 4 234,0 3 250,3-7 250,0 0 250,1 4 250,-1 0 265,3-1 265,4-2 265,-3 2 265,3 4 265,-1 0 281,1 1 281,0-5 281,3 4 281,1 0 281,-1 1 281,3-1 297,4 0 297,-3 0 297,2 0 297,-2 0 297,-1 0 312,-2 0 312,2 0 312,-3 1 312,0-1 312,-3 0 328,0 0 328,0 0 328,-3 0 328,-4 0 328,0-6 343,0 6 343,-3-7 343,0 0 343,-7 0 343,1 1 359,-1-1 359,-3-3 359,0 0 359,-7-4 359,0-3 375,1 0 375,-1 0 375,-3 0 375,0 0 375,0 0 390,-3 0 390,-7-3 390,-3-8 390,-4-2 390,0-1 406,-3-3 406,1-4 406,-8 1 406</inkml:trace>
  <inkml:trace contextRef="#ctx0" brushRef="#br0">13127 11192 0,'-6'6'15,"6"1"15,0-7 15,0 4 15,0-4 15,3 3 31,7 4 31,0 0 31,3 0 31,0 0 31,4-4 47,3 0 47,0 1 47,0-1 47,0 4 47,0 0 62,-1-7 62,1 7 62,0-4 62,-3 1 78,-1-1 78,1 0 78,0-3 78,-1 7 78,-3-3 78,1-4 94,-1 3 94,0 1 94,-3-1 94,0 0 94,0-3 109,-3 0 109,-4 4 109,4-4 109,-4 3 109,0-3 125,1 4 125,-1-1 125,0-3 125,1 0 125,-1 4 140,0-4 140,-3 0 140,0 0 140,0 3 140,0 0 156,0 4 156,-3-3 156,-4-1 156,1 4 172,-1 0 172,0 3 172,1 0 172,-1 1 172,1-1 172</inkml:trace>
  <inkml:trace contextRef="#ctx0" brushRef="#br0">13091 12126 0,'-10'17'0,"3"-7"0,1 1 0,6-5 16,0 1 16,0 0 16,0 0 16,0 0 16,0 0 31,3 3 31,0-3 31,7 0 31,0-1 31,0 1 47,0 0 47,3-3 47,1-1 47,-1 0 47,3-3 63,4 0 63,-3 0 63,-1 0 63,1 0 63,3 0 78,-3 0 78,-1-3 78,1 0 78,-1-8 78,-2 4 78,2 1 94,-3-5 94,1 4 94,-1 1 94,0-5 94,1 5 109,-4 2 109,-1-3 109,-2 0 109,-4 4 125,1 0 125,-1-1 125,0 4 125,-3 0 125,0 0 125,0 0 141,0 4 141,0 2 141,0 1 141,-6 4 141,-1 6 156,0 0 156,-2 0 156,-1 0 156,0 0 156,0 4 172,0-1 172,0 1 172,0-1 172,0 4 172,0 4 188,0-5 188,0 5 188,0-1 188,0 1 188,0-1 203,0 0 203,0-6 203,4-1 203,-1 8 203,7-8 219,0-3 219,0 1 219,0-5 219,0-2 219,0 2 234,0-3 234,3 4 234,7-4 234,0 1 234,0-1 250,0 0 250,3 1 250,1-5 250,-1 1 250,0 0 266,0-4 266,1 1 266,-1-1 266,0 1 266,1-1 281,-1 4 281,0 0 281,0 0 281,1 0 281,-4-1 297,0 5 297,-1-1 297,1 0 297,0 4 297,0 0 313,0-1 313,0 4 313,0-3 313,0 0 313,0 3 328,0 0 328,-3 0 328,-4 0 328,4 0 328,-1 0 344,-2 4 344,-1-1 344,0 1 344,1 6 344,-4-3 344,0 4 359,0-1 359,0 0 359,-4 1 359,-2 3 375,-1-1 375,0 1 375,1 0 375,-1 7 375,-3-4 391,0 0 391,0 0 391,0-3 391,0 0 391,-3 0 391,-4 0 406,4-4 406,-3 0 406,2-3 406,-2 0 406,-1-3 422,1-1 422,-1 1 422,4-1 422,-4 1 422,0-4 438,1-3 438,-1-1 438,1-2 438,-1-1 438,1 0 453,-1 0 453,0-3 453,1-3 453,2-1 453,1-3 469,0 0 469,3 0 469,-3 0 469,-1 0 469,4 0 484,1-3 484,-1-1 484,0-6 484,0 0 484,0 0 500,0 3 500,3-4 500,-3 1 500,0 0 500,4 0 516,-4-1 516,3 1 516,0 0 516,1 0 516,-1-1 516,0 1 531,1 0 531,-1-1 531,0 1 531,1 0 531,-1 3 547,4 0 547,0 0 547,-4 4 547,7 0 563,0-4 563,-3 3 563,3 1 563,0-1 563,0 1 563,0 0 578,0-1 578,0 1 578,0-1 578,0 4 578,0-3 594,0 3 594,3 0 594,0 0 594,1 0 594,2 0 609,1 0 609,3 0 609,-4 0 609,4 0 609,0 3 625,0 1 625,0-1 625,0 4 625,0-4 625,0 4 641,3-3 641,1 3 641,-1-1 641,0 1 641,1 0 656,-1 0 656,0 0 656,4 0 656,-4-1 656,4 1 672,-1 0 672,1 0 672,-1 0 672,1 0 672,-4 0 688,4 3 688,-1 0 688,1 0 688,-4 4 688,4 0 703,-4-4 703,4 4 703,-1 3 703,4-4 703,-3 1 719,3 0 719,0 3 719,-1-3 719,1 3 719,4 0 734,-1 0 734,0-7 734,0 7 734,1-3 734,-1 0 734,0-1 750,-3 1 750,3 3 750,-3-3 750,3 3 750,0 0 766,-3-3 766,0 3 766,4 0 766,-1 0 766,0 4 781,0-1 781,-3 1 781,3-1 781,1 4 781,-1 0 797,0-3 797,4-1 797,2 4 797,1 0 797,0-3 813,3 3 813,1-4 813,-1 1 813,0 3 813,0 0 828,0-4 828,0 1 828,1-1 828,-1 1 828,0-1 844,0-3 844,7 1 844,0-5 844,0-2 844,3-1 859,3 0 859,4-3 859,0-7 859,0 0 859,-1 0 859,1-7 875,0-7 875,-7-6 875,3-8 875,1-9 891,-4-11 891,0-7 891,0-6 891</inkml:trace>
  <inkml:trace contextRef="#ctx0" brushRef="#br0">12036 16356 0,'-20'17'0,"3"-7"0,4 0 0,3 1 16,3-4 16,4-4 16,3-3 16,0 3 16,0-3 32,0 0 32,0 0 32,3 0 32,4 0 32,3 0 47,3 0 47,0 0 47,7 0 47,0 0 47,0-3 63,0 0 63,3-1 63,0-3 63,1 0 63,-1 4 79,0-4 79,4 0 79,-1-3 79,4 3 79,0-3 94,3 3 94,0-3 94,4 0 94,3-1 94,-4 1 110,4 0 110,-4 0 110,-2-1 110,-1 4 110,-3-3 110,-1 0 125,1 0 125,-3 3 125,-4 0 125,4 0 125,-4 0 141,0 0 141,4-3 141,-1 3 141,1 0 157,-4 4 157,7-4 157,-7 0 157,0 0 157,1 4 157,-8 0 172,-3-1 172,1 1 172,-4 3 172,0 0 172,-4 0 188,-2-4 188,-1 4 188,0 0 188,1 0 188,-1 0 204,-3 0 204,0 0 204,0 0 204,0 0 204,0 0 219,-3 0 219,-4 0 219,0-3 219,-3 3 219,0-3 235,-3-1 235,-4 1 235,1-1 235,-1 1 235,-3-4 250</inkml:trace>
  <inkml:trace contextRef="#ctx0" brushRef="#br0">12610 15668 0,'0'0'0,"3"0"0,-3 0 0,0 0 0,0 0 16,0 3 16,0 4 16,0 0 16,0 0 16,0 3 32,0 4 32,0 3 32,0 0 32,-7 0 32,4 7 47,-4 4 47,1-1 47,-1 7 47,0 4 47,-3-1 63,0 8 63,1 3 63,-1 0 63,-4 3 63,1 0 79,0 4 79,-1 3 79,-2 1 79,3-1 79,-1 0 79,-2 7 94,2 3 94,-2 1 94,3-1 94,3 1 94,0 3 110,0-1 110,0 1 110,3-3 110,4-8 125,0 1 125,3-4 125,0-7 125,0-6 125,0-4 125,0-3 141,0-4 141,6-3 141,4-7 141,3-4 141,4-6 157,3-4 157,3-6 157,0-4 157,4 0 157,3 0 172,0-7 172,-1-7 172,-2-7 172,3-9 172,0-1 188,0-10 188,-1-4 188,1-6 188,0 0 188,0-1 204,0-2 204,0-1 204,3-7 204,0 1 204,0-1 219,1 4 219,-1 3 219,0 0 219,0 1 219,-3 6 235,-7 3 235,0 4 235</inkml:trace>
  <inkml:trace contextRef="#ctx0" brushRef="#br0">12036 15836 0,'9'0'0,"-2"0"0,0 0 0,-1 0 15,4 0 15,0 6 15,0 5 15,4-1 15,2 7 31,4 0 31,0 7 31,0 4 31,0-4 31,3 3 31,0 0 46,0 4 46,7 0 46,0 0 46,3-1 46,1 1 62,-5-3 62,5-1 62,-1 0 62,-3-6 62,-1-1 78,-2 1 78,-4-4 78,0 0 78,1 0 78,-1 0 93,0-6 93,-3 2 93,-3-2 93,-4-1 93,0 0 109,0 0 109,1 1 109,-4-4 109,-7-1 109,0 1 125,1-3 125,-1-1 125,-3-3 125,0 0 125,0 4 140,0-4 140,-3 3 140,-4-3 140,-6 0 140,-4 0 156,1 0 156,-4 0 156,-4 0 156,-2 0 156,-1 0 156,-3 0 171,1 0 171,-8-3 171,1-8 171,-4 4 171,0 1 187,0-5 187,0 1 187,1 0 187,-1 0 203,7-1 203,3 1 203,3 0 203,7-1 203,0 1 203,4 0 218,2 3 218,4 4 218,1-1 218,-1 1 218,3-1 234,4 4 234,3 0 234,0 0 234,0 0 234,0 0 250,0 4 250,6 3 250,4 3 250,3 0 250,4 7 265,3 0 265,-3 1 265,2-1 265,1 3 265,4 1 281,-1 3 281,7 0 281,0 3 281,-1 0 281,5 1 296,2-1 296,1 4 296,-4 0 296,0 0 296,0-1 312,-3-2 312,-7-1 312,0 4 312,1-4 312,-4-3 328,0-3 328,-7-1 328,0 1 328,0-4 328,-3-7 343,-6 0 343,-1 1 343,0-1 343,-3-3 343,0 0 359,-3 0 359,-4-1 359,-3 1 359,-6 0 359,-1 0 375,-6-4 375,-4 1 375,1-1 375,-4 4 375,-3-7 375,-4 0 390,1 0 390,-1 0 390,1 0 390,-1 0 390,4 0 406,3 0 406,4 0 406,2 0 406,5 0 421,5 0 421,4 0 421,0 0 421,4 7 421,2 0 421,4 3 437,0 4 437,0 3 437,0 0 437,4 0 437,2 0 453,4 4 453,0-1 453,4-3 453,2 0 453,1 1 468,3-5 468,0-3 468,6 1 468,4-1 468,3-3 484,0-4 484,1-3 484,-1 0 484,0 0 484,-3-3 500,-7-11 500</inkml:trace>
  <inkml:trace contextRef="#ctx0" brushRef="#br0">14252 15754 0,'-16'10'15,"-1"0"15,0 4 15,4 3 15,-4 0 15,4 0 31,-3 0 31,-1 7 31,0 4 31,1-1 47,-1 4 47,-3 3 47,4 4 47,-1 3 47,1 7 47,-1-4 62,4 4 62,3 0 62,0 0 62,0 3 62,0-3 78,0 0 78,0 0 78,3 0 78,7 0 78,-3 0 93,3-4 93,0 1 93,0-4 93,0 0 93,0 0 109,7-7 109,3-3 109,0-4 109,0-3 109,3-3 109,0-4 125,4-4 125,-1-2 125,1-1 125,-1-7 140,4-3 140,0 0 140,0 0 140,3 0 140,1-6 156,-1-5 156,0-6 156,0-3 156,4-1 156,-4-3 156</inkml:trace>
  <inkml:trace contextRef="#ctx0" brushRef="#br0">15019 15565 0,'3'4'0,"0"3"0,1-4 0,-4 0 15,0 4 15,0 0 15,0 3 15,0 4 15,-7 7 15,0 3 31,1 3 31,-4 4 31,0 6 31,0 1 47,0 6 47,-3 4 47,3 0 47,-4 4 47,4 2 47,-3 5 62,3-5 62,-3 5 62,3-5 62,0 1 62,0 0 78,0 3 78,0-3 78,4-1 78,-1 1 78,0 3 94,4 1 94,-4-1 94,4 0 94,3-7 94,-7 1 109,4-1 109,0-3 109,-1-4 109,-2-3 109,6-3 125,-7-7 125,4 0 125,-1-4 125,4-6 125,0-1 140,0-6 140,0-4 140,0 0 140,0-3 140,0-3 156,-3-4 156,3 0 156,0 0 156,0 0 156,0-4 172,0-3 172,0-6 172,0-4 172,0-4 172,3-6 187,1-4 187,6-3 187</inkml:trace>
  <inkml:trace contextRef="#ctx0" brushRef="#br0">15151 16551 0,'10'17'15,"4"-7"15,-1-3 15,0 0 15,0-7 15,7 3 31,0-3 31,3 0 31,1 0 31,-1 0 31,0 0 47,0 0 47,1-6 47,-1-5 47,0 4 47,-3-3 62,0 0 62,0-4 62,0 1 62,0-1 62,0 0 62,-1-3 78,-2-4 78,3 1 78,-3-1 78,-1 1 78,1-1 93,-4-3 93,4 0 93,-4 0 93,0 1 93,0-1 109,1 0 109,-4 0 109,0 3 109,-4 1 109,1-1 125,-4 1 125,1 2 125,-4-2 125,0 6 125,0 1 140,0 2 140,-4 1 140,-2 7 140,-4-1 140,0 1 156,-4-1 156,-2 4 156,-1 0 156,1 0 156,-1 7 172,0 3 172,-2 8 172,-1-1 172,0 3 172,0 4 172,0 3 187,0 4 187,0 0 187,0 7 187,0-4 187,4 0 203,-1 0 203,0 1 203,4-1 203,3-3 218,0 3 218,4-3 218,-1 3 218,7-3 218,0-1 234,0 1 234,0 0 234,0 0 234,7-4 234,3 1 234,0-4 250,0 0 250,3-4 250,7 1 250,0-1 265,0-3 265,-1-3 265,1-4 265,0 0 265,3 1 281,1-4 281,-1-4 281,0-3 281,-3 0 281,3 0 281,-3 0 297,3 0 297,-3-3 297,0-8 297,3 1 297,1 0 312,2 0 312,1-4 312,-1 0 312,-2-3 312,2 0 328,1 0 328,-1-4 328,-3 1 328,1-1 328,-1 1 343,0-1 343,-3-3 343,3 0 343</inkml:trace>
  <inkml:trace contextRef="#ctx0" brushRef="#br0">16787 16137 0,'4'-14'0,"-1"0"16,0-3 16,-3 4 16,0-4 16,0-1 16,0 1 32,0 4 32,-3-1 32,-4 0 32,1 1 32,-4-1 47,0 4 47,-7-1 47,1 1 47,-1 7 47,0-1 47,1 1 63,-1 3 63,1 0 63,-4 0 63,0 3 79,0 4 79,-3 3 79,-4 1 79,1 2 79,-1 4 94,0 0 94,4 4 94,0 0 94,0-1 94,0 4 94,3 0 110,0 3 110,3 1 110,4-1 110,3 1 125,0-1 125,0 0 125,0 1 125,0-1 125,3 0 125,1-3 141,-1 0 141,7-3 141,0-1 141,0 1 141,0-1 157,0 1 157,0-4 157,0 0 157,0 0 157,4-6 172,5-1 172,1 0 172,0 0 172,0-3 172,4 0 188,-1-4 188,0-3 188,4 0 188,-1 0 188,4 0 204,0 0 204,0-3 204,0 0 204,3-8 204,0 1 219,1 0 219,-1-4 219,0 0 219,0 1 219,1-1 235,-1 0 235,-3 1 235,0-1 235,-4 0 235,-2-3 250,-1 0 250,0 0 250,0 3 250,-3-3 250,0-3 266,0 6 266,-3 0 266,-4 1 266,0-1 266,1 0 266,-1 4 282,0 0 282,1 3 282,-4 0 282,0 0 282,0 4 297,0-1 297,0 1 297,0-1 297,0 4 313,0 0 313,-4-3 313,1 3 313,0 0 313,-4 0 313,4 0 329,-4 0 329,1 3 329,-1 4 329,0 0 329,1 3 344,-1 1 344,0 6 344,1 0 344,-1 0 344,0 4 360,1-1 360,-1 1 360,-3 3 360,4 3 360,-4 0 375,3 1 375,0-1 375,1 0 375,-4 1 375,3 3 391,-3 6 391,4 1 391,-4 0 391,3 3 391,0 7 407,-3-1 407,0-2 407,4 3 407,-1 0 407,-3 0 422,0 0 422,0 0 422,0-1 422,0 5 422,-3-1 438,-4 0 438,4 1 438,0 3 438,-4-1 438,1 4 438,2-3 454,5 0 454,-8 0 454,7-4 454,-7 0 454,4 1 469,0-4 469,0-7 469,-4 3 469,0-3 485,1 0 485,-1 0 485,-3-3 485,0-4 485,-6-3 485,-1 0 500,1 0 500,-4-4 500,0 0 500,-6-6 500,-1-1 516,1-6 516,-1-4 516,1-3 516,2 0 516,1-7 532,3 0 532,0-10 532,1-11 532,2-3 547,0-6 547,8-11 547,-1-7 547,3-7 547,4-7 563,3-3 563,3-3 563,4-4 563</inkml:trace>
  <inkml:trace contextRef="#ctx0" brushRef="#br0">17395 15798 0,'13'21'0,"0"-1"0,-3-3 16,0 4 16,0-4 16,0 3 16,0 1 16,0 3 32,-4 0 32,1 3 32,0 1 32,-1-1 32,1 0 47,-4 1 47,4-1 47,-4 4 47,1 7 47,-1 3 63,-3 0 63,0 0 63,0 3 63,0 4 63,0 0 78,0 0 78,-7 0 78,1 0 78,-4 7 78,-7 3 94,1 0 94,-1 3 94,-3-2 94,0-1 94,-6 3 110,-1-2 110,0-1 110,1 0 110,-4 0 110,-6 0 125,-1 1 125,-3-1 125,-3 0 125,-3 3 125,-4-2 141,0-8 141,-6-7 141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8E132-852A-443F-A1D6-4B14BE8788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A00A1-2448-44E0-BF35-C5C634632F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355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fontAlgn="base"/>
            <a:fld id="{B8CD0430-3D87-4828-9B7D-DC0936D5B999}" type="slidenum">
              <a:rPr altLang="en-US" smtClean="0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355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fontAlgn="base"/>
            <a:fld id="{B8CD0430-3D87-4828-9B7D-DC0936D5B999}" type="slidenum">
              <a:rPr altLang="en-US" smtClean="0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355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fontAlgn="base"/>
            <a:fld id="{B8CD0430-3D87-4828-9B7D-DC0936D5B999}" type="slidenum">
              <a:rPr altLang="en-US" smtClean="0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355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fontAlgn="base"/>
            <a:fld id="{B8CD0430-3D87-4828-9B7D-DC0936D5B999}" type="slidenum">
              <a:rPr altLang="en-US" smtClean="0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355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fontAlgn="base"/>
            <a:fld id="{B8CD0430-3D87-4828-9B7D-DC0936D5B999}" type="slidenum">
              <a:rPr altLang="en-US" smtClean="0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355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fontAlgn="base"/>
            <a:fld id="{B8CD0430-3D87-4828-9B7D-DC0936D5B999}" type="slidenum">
              <a:rPr altLang="en-US" smtClean="0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墙壁, 地面&#10;&#10;已生成高可信度的说明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墙壁, 地面&#10;&#10;已生成高可信度的说明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8" y="271900"/>
            <a:ext cx="11543607" cy="6281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墙壁, 地面&#10;&#10;已生成高可信度的说明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8" y="271900"/>
            <a:ext cx="11543607" cy="6281193"/>
          </a:xfrm>
          <a:prstGeom prst="rect">
            <a:avLst/>
          </a:prstGeom>
        </p:spPr>
      </p:pic>
      <p:pic>
        <p:nvPicPr>
          <p:cNvPr id="4" name="图片 3" descr="图片包含 鲜花, 餐桌, 室内, 花瓶&#10;&#10;已生成极高可信度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91" y="-2019825"/>
            <a:ext cx="3815962" cy="52463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0" y="5020887"/>
            <a:ext cx="1528110" cy="20545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22" b="30476"/>
          <a:stretch>
            <a:fillRect/>
          </a:stretch>
        </p:blipFill>
        <p:spPr>
          <a:xfrm>
            <a:off x="0" y="4788130"/>
            <a:ext cx="1952637" cy="20698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3BADC-D1F4-4DC1-852B-2012506F64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91F8E-547F-4A88-AEEE-B65970F2C04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hdphoto" Target="../media/image10.wdp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7.jpeg"/><Relationship Id="rId2" Type="http://schemas.openxmlformats.org/officeDocument/2006/relationships/image" Target="../media/image24.jpe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8.jpeg"/><Relationship Id="rId2" Type="http://schemas.openxmlformats.org/officeDocument/2006/relationships/image" Target="../media/image24.jpeg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jpeg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5.png"/><Relationship Id="rId2" Type="http://schemas.openxmlformats.org/officeDocument/2006/relationships/customXml" Target="../ink/ink5.xml"/><Relationship Id="rId1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7.png"/><Relationship Id="rId2" Type="http://schemas.openxmlformats.org/officeDocument/2006/relationships/customXml" Target="../ink/ink6.xml"/><Relationship Id="rId1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0.png"/><Relationship Id="rId2" Type="http://schemas.openxmlformats.org/officeDocument/2006/relationships/customXml" Target="../ink/ink7.xml"/><Relationship Id="rId1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2.png"/><Relationship Id="rId2" Type="http://schemas.openxmlformats.org/officeDocument/2006/relationships/customXml" Target="../ink/ink8.xml"/><Relationship Id="rId1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customXml" Target="../ink/ink1.xml"/><Relationship Id="rId1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4.png"/><Relationship Id="rId2" Type="http://schemas.openxmlformats.org/officeDocument/2006/relationships/customXml" Target="../ink/ink9.xml"/><Relationship Id="rId1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5.png"/><Relationship Id="rId2" Type="http://schemas.openxmlformats.org/officeDocument/2006/relationships/customXml" Target="../ink/ink10.xml"/><Relationship Id="rId1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customXml" Target="../ink/ink12.xml"/><Relationship Id="rId3" Type="http://schemas.openxmlformats.org/officeDocument/2006/relationships/image" Target="../media/image47.png"/><Relationship Id="rId2" Type="http://schemas.openxmlformats.org/officeDocument/2006/relationships/customXml" Target="../ink/ink11.xml"/><Relationship Id="rId1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0.png"/><Relationship Id="rId2" Type="http://schemas.openxmlformats.org/officeDocument/2006/relationships/customXml" Target="../ink/ink13.xml"/><Relationship Id="rId1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2.png"/><Relationship Id="rId2" Type="http://schemas.openxmlformats.org/officeDocument/2006/relationships/customXml" Target="../ink/ink14.xml"/><Relationship Id="rId1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4.png"/><Relationship Id="rId2" Type="http://schemas.openxmlformats.org/officeDocument/2006/relationships/customXml" Target="../ink/ink15.xml"/><Relationship Id="rId1" Type="http://schemas.openxmlformats.org/officeDocument/2006/relationships/image" Target="../media/image5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5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7.png"/><Relationship Id="rId2" Type="http://schemas.openxmlformats.org/officeDocument/2006/relationships/customXml" Target="../ink/ink16.xml"/><Relationship Id="rId1" Type="http://schemas.openxmlformats.org/officeDocument/2006/relationships/image" Target="../media/image56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customXml" Target="../ink/ink2.xml"/><Relationship Id="rId3" Type="http://schemas.microsoft.com/office/2007/relationships/hdphoto" Target="../media/image15.wdp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9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7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9.png"/><Relationship Id="rId3" Type="http://schemas.openxmlformats.org/officeDocument/2006/relationships/customXml" Target="../ink/ink3.xml"/><Relationship Id="rId2" Type="http://schemas.openxmlformats.org/officeDocument/2006/relationships/image" Target="../media/image18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1.png"/><Relationship Id="rId2" Type="http://schemas.openxmlformats.org/officeDocument/2006/relationships/customXml" Target="../ink/ink4.xml"/><Relationship Id="rId1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68" y="217714"/>
            <a:ext cx="4822371" cy="4822371"/>
          </a:xfrm>
          <a:prstGeom prst="rect">
            <a:avLst/>
          </a:prstGeom>
        </p:spPr>
      </p:pic>
      <p:pic>
        <p:nvPicPr>
          <p:cNvPr id="7" name="图片 6" descr="图片包含 餐桌&#10;&#10;已生成极高可信度的说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09" y="574493"/>
            <a:ext cx="4096090" cy="53930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166" y="4257583"/>
            <a:ext cx="2095834" cy="28178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22" b="30476"/>
          <a:stretch>
            <a:fillRect/>
          </a:stretch>
        </p:blipFill>
        <p:spPr>
          <a:xfrm>
            <a:off x="0" y="3900196"/>
            <a:ext cx="2790281" cy="29578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08220" y="1380490"/>
            <a:ext cx="1106170" cy="30797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b="1" dirty="0">
                <a:ln w="28575">
                  <a:solidFill>
                    <a:schemeClr val="bg1"/>
                  </a:solidFill>
                </a:ln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汉语课</a:t>
            </a:r>
            <a:endParaRPr lang="zh-CN" altLang="en-US" sz="6000" b="1" dirty="0">
              <a:ln w="28575">
                <a:solidFill>
                  <a:schemeClr val="bg1"/>
                </a:solidFill>
              </a:ln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98135" y="3730625"/>
            <a:ext cx="22821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Times New Roman" panose="02020603050405020304" charset="0"/>
                <a:cs typeface="Times New Roman" panose="02020603050405020304" charset="0"/>
              </a:rPr>
              <a:t>hàn yǔ kè</a:t>
            </a:r>
            <a:endParaRPr lang="zh-CN" altLang="en-US" sz="3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78590" y="4968359"/>
            <a:ext cx="2409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Vijaya" panose="02020604020202020204" pitchFamily="18" charset="0"/>
                <a:cs typeface="Vijaya" panose="02020604020202020204" pitchFamily="18" charset="0"/>
              </a:rPr>
              <a:t>2021.09.15</a:t>
            </a:r>
            <a:endParaRPr lang="zh-CN" altLang="en-US" sz="2000" b="1" dirty="0"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286609" y="285715"/>
            <a:ext cx="1882411" cy="1707584"/>
            <a:chOff x="944111" y="2203578"/>
            <a:chExt cx="1392689" cy="1392689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1" y="2203578"/>
              <a:ext cx="1392689" cy="1392689"/>
            </a:xfrm>
            <a:prstGeom prst="rect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1195640" y="2438256"/>
              <a:ext cx="1847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endParaRPr lang="zh-CN" altLang="en-US" sz="5400" dirty="0">
                <a:solidFill>
                  <a:srgbClr val="FF0000"/>
                </a:solidFill>
                <a:effectLst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14607" y="653895"/>
            <a:ext cx="1882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Initials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KaiTi" panose="02010609060101010101" pitchFamily="49" charset="-122"/>
                <a:cs typeface="Times New Roman" panose="02020603050405020304" charset="0"/>
              </a:rPr>
              <a:t>shēng mǔ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32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5111" t="34213" r="61868" b="54512"/>
          <a:stretch>
            <a:fillRect/>
          </a:stretch>
        </p:blipFill>
        <p:spPr>
          <a:xfrm>
            <a:off x="4423885" y="2970394"/>
            <a:ext cx="2485110" cy="12098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78560" y="4500880"/>
            <a:ext cx="102527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b, p &amp;m: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coordination of the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upper and lower lips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f: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coordination of the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upper teeth and lower lip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78560" y="2223770"/>
            <a:ext cx="108070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foremost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location in the phonology of Mandarin Chinese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8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59896" y="967409"/>
            <a:ext cx="1696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charset="0"/>
                <a:cs typeface="Times New Roman" panose="02020603050405020304" charset="0"/>
              </a:rPr>
              <a:t>P 26-27</a:t>
            </a:r>
            <a:endParaRPr lang="zh-CN" altLang="en-US" sz="32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397565" y="423639"/>
            <a:ext cx="1948068" cy="1569660"/>
            <a:chOff x="944111" y="2203578"/>
            <a:chExt cx="1528896" cy="1392689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1" y="2203578"/>
              <a:ext cx="1392689" cy="1392689"/>
            </a:xfrm>
            <a:prstGeom prst="rect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987626" y="2422039"/>
              <a:ext cx="1485381" cy="51777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  </a:t>
              </a:r>
              <a:endParaRPr lang="en-US" altLang="zh-CN" sz="32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095461" y="1002845"/>
            <a:ext cx="20010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 P 41-42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32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38132" t="34213" r="51800" b="55185"/>
          <a:stretch>
            <a:fillRect/>
          </a:stretch>
        </p:blipFill>
        <p:spPr>
          <a:xfrm>
            <a:off x="517525" y="786130"/>
            <a:ext cx="3877310" cy="22942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1685" y="3039745"/>
            <a:ext cx="107727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d vs t: 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 is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unaspirated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       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t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 is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aspirated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A strong release of breath is made when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 is articulated.)</a:t>
            </a:r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400" b="1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 is a </a:t>
            </a:r>
            <a:r>
              <a:rPr lang="en-US" altLang="zh-CN" sz="2400" b="1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nasal sound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. The </a:t>
            </a:r>
            <a:r>
              <a:rPr lang="en-US" altLang="zh-CN" sz="2400" b="1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vocal cords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should </a:t>
            </a:r>
            <a:r>
              <a:rPr lang="en-US" altLang="zh-CN" sz="2400" b="1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vibrate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: the airstream should be sent out from the 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two sides of the tongue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and the vocal cords should 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vibrate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480185" y="304463"/>
            <a:ext cx="1688836" cy="1688836"/>
            <a:chOff x="647965" y="1907432"/>
            <a:chExt cx="1688836" cy="1688836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965" y="1907432"/>
              <a:ext cx="1688836" cy="1688836"/>
            </a:xfrm>
            <a:prstGeom prst="rect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647965" y="2261719"/>
              <a:ext cx="1688836" cy="9802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  Initials</a:t>
              </a:r>
              <a:endPara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r>
                <a:rPr lang="zh-CN" altLang="en-US" sz="2800" b="1" dirty="0"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ea typeface="KaiTi" panose="02010609060101010101" pitchFamily="49" charset="-122"/>
                  <a:cs typeface="Times New Roman" panose="02020603050405020304" charset="0"/>
                </a:rPr>
                <a:t>shēng mǔ</a:t>
              </a:r>
              <a:endPara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095461" y="1054236"/>
            <a:ext cx="2001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 P 57-58</a:t>
            </a:r>
            <a:endParaRPr lang="zh-CN" altLang="en-US" sz="32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26171" t="43873" r="63382" b="45221"/>
          <a:stretch>
            <a:fillRect/>
          </a:stretch>
        </p:blipFill>
        <p:spPr>
          <a:xfrm>
            <a:off x="4595495" y="2229485"/>
            <a:ext cx="2806700" cy="1647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79220" y="3807460"/>
            <a:ext cx="94335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The location is the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hindmost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. They are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velars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 that are articulated by the coordination of the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back part of the tongue surface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 and the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soft palate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zh-CN" altLang="en-US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480185" y="304463"/>
            <a:ext cx="1688836" cy="1688836"/>
            <a:chOff x="647965" y="1907432"/>
            <a:chExt cx="1688836" cy="1688836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965" y="1907432"/>
              <a:ext cx="1688836" cy="1688836"/>
            </a:xfrm>
            <a:prstGeom prst="rect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647965" y="2261719"/>
              <a:ext cx="1688836" cy="9802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  Initials</a:t>
              </a:r>
              <a:endPara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r>
                <a:rPr lang="zh-CN" altLang="en-US" sz="2800" b="1" dirty="0"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ea typeface="KaiTi" panose="02010609060101010101" pitchFamily="49" charset="-122"/>
                  <a:cs typeface="Times New Roman" panose="02020603050405020304" charset="0"/>
                </a:rPr>
                <a:t>shēng mǔ</a:t>
              </a:r>
              <a:endPara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095461" y="1054236"/>
            <a:ext cx="2001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 P 57-58</a:t>
            </a:r>
            <a:endParaRPr lang="zh-CN" altLang="en-US" sz="32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0270" y="3824605"/>
            <a:ext cx="110121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j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 &amp;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q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: firstly the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tongue surface</a:t>
            </a:r>
            <a:r>
              <a:rPr lang="en-US" altLang="zh-CN" sz="2800" b="1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is raised so that it can touch the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soft palate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. Then a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narrow passage 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is opened to let the airstream go out.</a:t>
            </a:r>
            <a:endParaRPr lang="en-US" altLang="zh-CN" sz="28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j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 is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unaspirated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 while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q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 is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aspirated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 strong release of breath is made)</a:t>
            </a:r>
            <a:endParaRPr lang="en-US" altLang="zh-CN" sz="28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: the tongue surface 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should not 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touch the hard palate. There always exists a narrow passage between them </a:t>
            </a:r>
            <a:endParaRPr lang="zh-CN" alt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37609" t="43668" r="52608" b="44926"/>
          <a:stretch>
            <a:fillRect/>
          </a:stretch>
        </p:blipFill>
        <p:spPr>
          <a:xfrm>
            <a:off x="1274445" y="1993265"/>
            <a:ext cx="3585210" cy="1858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403978" y="173549"/>
            <a:ext cx="3132663" cy="1877472"/>
            <a:chOff x="571758" y="1776518"/>
            <a:chExt cx="3132663" cy="1877472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58" y="1776518"/>
              <a:ext cx="1877472" cy="1877472"/>
            </a:xfrm>
            <a:prstGeom prst="rect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692058" y="2238201"/>
              <a:ext cx="30123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  Initials</a:t>
              </a:r>
              <a:endPara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r>
                <a:rPr lang="zh-CN" altLang="en-US" sz="2800" b="1" dirty="0"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ea typeface="KaiTi" panose="02010609060101010101" pitchFamily="49" charset="-122"/>
                  <a:cs typeface="Times New Roman" panose="02020603050405020304" charset="0"/>
                </a:rPr>
                <a:t>shēng mǔ</a:t>
              </a:r>
              <a:endPara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20140" y="1004564"/>
            <a:ext cx="155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P 42-43</a:t>
            </a:r>
            <a:endParaRPr lang="zh-CN" altLang="en-US" sz="32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25435" t="53335" r="58478" b="35645"/>
          <a:stretch>
            <a:fillRect/>
          </a:stretch>
        </p:blipFill>
        <p:spPr>
          <a:xfrm>
            <a:off x="4367530" y="2760980"/>
            <a:ext cx="3903980" cy="1503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33855" y="4371975"/>
            <a:ext cx="93967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the coordination of the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raised tongue tip 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and the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front part of hard palate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403978" y="173549"/>
            <a:ext cx="3132663" cy="1877472"/>
            <a:chOff x="571758" y="1776518"/>
            <a:chExt cx="3132663" cy="1877472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58" y="1776518"/>
              <a:ext cx="1877472" cy="1877472"/>
            </a:xfrm>
            <a:prstGeom prst="rect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692058" y="2238201"/>
              <a:ext cx="30123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  Initials</a:t>
              </a:r>
              <a:endPara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r>
                <a:rPr lang="zh-CN" altLang="en-US" sz="2800" b="1" dirty="0"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ea typeface="KaiTi" panose="02010609060101010101" pitchFamily="49" charset="-122"/>
                  <a:cs typeface="Times New Roman" panose="02020603050405020304" charset="0"/>
                </a:rPr>
                <a:t>shēng mǔ</a:t>
              </a:r>
              <a:endPara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20140" y="1004564"/>
            <a:ext cx="15505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P 27-28</a:t>
            </a:r>
            <a:endParaRPr lang="zh-CN" altLang="en-US" sz="32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83075" y="1924050"/>
            <a:ext cx="75050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the coordination between the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tongue tip 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and the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inner side of the upper incisors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4887" y="3591339"/>
            <a:ext cx="10953134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z &amp; c: the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tongue tip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 initially makes contact with the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inner side of the upper incisors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 before a narrow passage is opened to let the airstream go out</a:t>
            </a:r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 vs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 is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unaspirated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 while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c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 is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aspirated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: the 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tongue tip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 should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 not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 touch the 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inner side of the upper incisor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s and there always exists a narrow passage between them</a:t>
            </a:r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41305" t="53335" r="50978" b="35452"/>
          <a:stretch>
            <a:fillRect/>
          </a:stretch>
        </p:blipFill>
        <p:spPr>
          <a:xfrm>
            <a:off x="524510" y="1589405"/>
            <a:ext cx="3526155" cy="237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309215" y="133493"/>
            <a:ext cx="1859805" cy="1859805"/>
            <a:chOff x="476995" y="1736462"/>
            <a:chExt cx="1859805" cy="1859805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95" y="1736462"/>
              <a:ext cx="1859805" cy="1859805"/>
            </a:xfrm>
            <a:prstGeom prst="rect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476995" y="2203578"/>
              <a:ext cx="185980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  Initials</a:t>
              </a:r>
              <a:endParaRPr lang="en-US" altLang="zh-CN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r>
                <a:rPr lang="zh-CN" altLang="en-US" sz="3200" b="1" dirty="0"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ea typeface="KaiTi" panose="02010609060101010101" pitchFamily="49" charset="-122"/>
                  <a:cs typeface="Times New Roman" panose="02020603050405020304" charset="0"/>
                </a:rPr>
                <a:t>shēng mǔ</a:t>
              </a:r>
              <a:endParaRPr lang="en-US" altLang="zh-CN" sz="32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095461" y="600609"/>
            <a:ext cx="2001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 </a:t>
            </a:r>
            <a:endParaRPr lang="zh-CN" altLang="en-US" sz="32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64004" t="43609" r="28769" b="45468"/>
          <a:stretch>
            <a:fillRect/>
          </a:stretch>
        </p:blipFill>
        <p:spPr>
          <a:xfrm>
            <a:off x="3384963" y="892996"/>
            <a:ext cx="3711575" cy="31534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4617" y="4338793"/>
            <a:ext cx="758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Turn to page 7.  Listen to Exercise 6. (6’’25)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38" y="789106"/>
            <a:ext cx="4822371" cy="4822371"/>
          </a:xfrm>
          <a:prstGeom prst="rect">
            <a:avLst/>
          </a:prstGeom>
        </p:spPr>
      </p:pic>
      <p:pic>
        <p:nvPicPr>
          <p:cNvPr id="4" name="图片 3" descr="图片包含 鲜花, 餐桌, 室内, 花瓶&#10;&#10;已生成极高可信度的说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42" y="1296954"/>
            <a:ext cx="3815962" cy="524630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68525" y="1005840"/>
            <a:ext cx="478980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KaiTi" panose="02010609060101010101" pitchFamily="49" charset="-122"/>
                <a:sym typeface="+mn-ea"/>
              </a:rPr>
              <a:t>单韵母 （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ea typeface="KaiTi" panose="02010609060101010101" pitchFamily="49" charset="-122"/>
                <a:cs typeface="Times New Roman" panose="02020603050405020304" charset="0"/>
                <a:sym typeface="+mn-ea"/>
              </a:rPr>
              <a:t>dān yùn mǔ）</a:t>
            </a:r>
            <a:endParaRPr lang="zh-CN" altLang="en-US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ea typeface="KaiT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 descr="全"/>
          <p:cNvPicPr>
            <a:picLocks noChangeAspect="1"/>
          </p:cNvPicPr>
          <p:nvPr/>
        </p:nvPicPr>
        <p:blipFill>
          <a:blip r:embed="rId3"/>
          <a:srcRect l="2573" t="2892" r="2413" b="5380"/>
          <a:stretch>
            <a:fillRect/>
          </a:stretch>
        </p:blipFill>
        <p:spPr>
          <a:xfrm>
            <a:off x="1845310" y="1704340"/>
            <a:ext cx="5436235" cy="483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543340" y="267100"/>
            <a:ext cx="1291008" cy="1336812"/>
            <a:chOff x="944111" y="2203578"/>
            <a:chExt cx="1392689" cy="1392689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1" y="2203578"/>
              <a:ext cx="1392689" cy="1392689"/>
            </a:xfrm>
            <a:prstGeom prst="rect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1195640" y="2438256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zh-CN" altLang="en-US" sz="5400" dirty="0">
                  <a:solidFill>
                    <a:srgbClr val="0070C0"/>
                  </a:solidFill>
                </a:rPr>
                <a:t>一</a:t>
              </a:r>
              <a:endParaRPr lang="zh-CN" altLang="en-US" sz="5400" dirty="0">
                <a:solidFill>
                  <a:srgbClr val="0070C0"/>
                </a:solidFill>
                <a:effectLst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876801" y="835287"/>
            <a:ext cx="155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Review</a:t>
            </a:r>
            <a:endParaRPr lang="zh-CN" altLang="en-US" sz="32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8" name="图片 17" descr="全"/>
          <p:cNvPicPr>
            <a:picLocks noChangeAspect="1"/>
          </p:cNvPicPr>
          <p:nvPr/>
        </p:nvPicPr>
        <p:blipFill rotWithShape="1">
          <a:blip r:embed="rId2"/>
          <a:srcRect l="2573" t="4007" r="25287" b="49626"/>
          <a:stretch>
            <a:fillRect/>
          </a:stretch>
        </p:blipFill>
        <p:spPr>
          <a:xfrm>
            <a:off x="410818" y="1984600"/>
            <a:ext cx="7073136" cy="41913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l="60325" t="69768" r="12174" b="16699"/>
          <a:stretch>
            <a:fillRect/>
          </a:stretch>
        </p:blipFill>
        <p:spPr>
          <a:xfrm>
            <a:off x="6527181" y="4639636"/>
            <a:ext cx="5552660" cy="153630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/>
          <a:srcRect l="27501" t="43479" r="44781" b="42605"/>
          <a:stretch>
            <a:fillRect/>
          </a:stretch>
        </p:blipFill>
        <p:spPr>
          <a:xfrm>
            <a:off x="6527181" y="3072295"/>
            <a:ext cx="5552660" cy="156734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41560" y="267100"/>
            <a:ext cx="51592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a is a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round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 vowel. </a:t>
            </a:r>
            <a:endParaRPr lang="en-US" altLang="zh-CN" sz="28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Open 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your mouth and keep the air flow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unobstructed</a:t>
            </a:r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zh-CN" altLang="en-US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776331" y="600609"/>
            <a:ext cx="1392689" cy="1392689"/>
            <a:chOff x="944111" y="2203578"/>
            <a:chExt cx="1392689" cy="1392689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1" y="2203578"/>
              <a:ext cx="1392689" cy="1392689"/>
            </a:xfrm>
            <a:prstGeom prst="rect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1195640" y="2438256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zh-CN" altLang="en-US" sz="5400" dirty="0">
                  <a:solidFill>
                    <a:srgbClr val="0070C0"/>
                  </a:solidFill>
                </a:rPr>
                <a:t>一</a:t>
              </a:r>
              <a:endParaRPr lang="zh-CN" altLang="en-US" sz="5400" dirty="0">
                <a:solidFill>
                  <a:srgbClr val="0070C0"/>
                </a:solidFill>
                <a:effectLst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20140" y="1004564"/>
            <a:ext cx="155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Review</a:t>
            </a:r>
            <a:endParaRPr lang="zh-CN" altLang="en-US" sz="32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图片 8" descr="全"/>
          <p:cNvPicPr>
            <a:picLocks noChangeAspect="1"/>
          </p:cNvPicPr>
          <p:nvPr/>
        </p:nvPicPr>
        <p:blipFill rotWithShape="1">
          <a:blip r:embed="rId2"/>
          <a:srcRect l="65330" t="15149" r="3949" b="49150"/>
          <a:stretch>
            <a:fillRect/>
          </a:stretch>
        </p:blipFill>
        <p:spPr>
          <a:xfrm>
            <a:off x="1583031" y="3453554"/>
            <a:ext cx="2844230" cy="3047388"/>
          </a:xfrm>
          <a:prstGeom prst="rect">
            <a:avLst/>
          </a:prstGeom>
        </p:spPr>
      </p:pic>
      <p:pic>
        <p:nvPicPr>
          <p:cNvPr id="12" name="图片 11" descr="全"/>
          <p:cNvPicPr>
            <a:picLocks noChangeAspect="1"/>
          </p:cNvPicPr>
          <p:nvPr/>
        </p:nvPicPr>
        <p:blipFill rotWithShape="1">
          <a:blip r:embed="rId2"/>
          <a:srcRect l="4548" t="51172" r="64512" b="14164"/>
          <a:stretch>
            <a:fillRect/>
          </a:stretch>
        </p:blipFill>
        <p:spPr>
          <a:xfrm>
            <a:off x="7865770" y="1711957"/>
            <a:ext cx="2992582" cy="3091171"/>
          </a:xfrm>
          <a:prstGeom prst="rect">
            <a:avLst/>
          </a:prstGeom>
        </p:spPr>
      </p:pic>
      <p:pic>
        <p:nvPicPr>
          <p:cNvPr id="10" name="图片 9" descr="图片包含 障子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" b="50000"/>
          <a:stretch>
            <a:fillRect/>
          </a:stretch>
        </p:blipFill>
        <p:spPr>
          <a:xfrm>
            <a:off x="776331" y="2020735"/>
            <a:ext cx="5156492" cy="1405382"/>
          </a:xfrm>
          <a:prstGeom prst="rect">
            <a:avLst/>
          </a:prstGeom>
        </p:spPr>
      </p:pic>
      <p:pic>
        <p:nvPicPr>
          <p:cNvPr id="13" name="图片 12" descr="图片包含 障子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" t="52930" r="-1" b="2020"/>
          <a:stretch>
            <a:fillRect/>
          </a:stretch>
        </p:blipFill>
        <p:spPr>
          <a:xfrm>
            <a:off x="6096000" y="4925745"/>
            <a:ext cx="5807655" cy="15751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餐桌&#10;&#10;已生成极高可信度的说明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823" y="-1355907"/>
            <a:ext cx="4096090" cy="539309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44111" y="2203578"/>
            <a:ext cx="1392689" cy="1392689"/>
            <a:chOff x="944111" y="2203578"/>
            <a:chExt cx="1392689" cy="1392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1" y="2203578"/>
              <a:ext cx="1392689" cy="1392689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195640" y="2438256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540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壹</a:t>
              </a:r>
              <a:endParaRPr lang="zh-CN" alt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026911" y="2203577"/>
            <a:ext cx="1392689" cy="1392689"/>
            <a:chOff x="3026911" y="2203577"/>
            <a:chExt cx="1392689" cy="139268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911" y="2203577"/>
              <a:ext cx="1392689" cy="1392689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3293920" y="2438256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5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贰</a:t>
              </a:r>
              <a:endPara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015913" y="2202943"/>
            <a:ext cx="1392689" cy="1392689"/>
            <a:chOff x="8015913" y="2203578"/>
            <a:chExt cx="1392689" cy="139268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913" y="2203578"/>
              <a:ext cx="1392689" cy="1392689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8273676" y="2438256"/>
              <a:ext cx="868680" cy="9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sym typeface="+mn-ea"/>
                </a:rPr>
                <a:t>叁</a:t>
              </a:r>
              <a:endParaRPr lang="zh-CN" altLang="en-US" sz="5400" dirty="0">
                <a:solidFill>
                  <a:srgbClr val="526342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098713" y="2203577"/>
            <a:ext cx="1392689" cy="1392689"/>
            <a:chOff x="10098713" y="2203577"/>
            <a:chExt cx="1392689" cy="139268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8713" y="2203577"/>
              <a:ext cx="1392689" cy="1392689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356476" y="2438256"/>
              <a:ext cx="868680" cy="9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5400" dirty="0">
                  <a:solidFill>
                    <a:schemeClr val="accent4"/>
                  </a:solidFill>
                  <a:effectLst/>
                  <a:sym typeface="+mn-ea"/>
                </a:rPr>
                <a:t>肆</a:t>
              </a:r>
              <a:endParaRPr lang="zh-CN" altLang="en-US" sz="5400" dirty="0">
                <a:solidFill>
                  <a:srgbClr val="526342"/>
                </a:solidFill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3919823" y="5216569"/>
            <a:ext cx="41086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rgbClr val="52634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CONTENTS</a:t>
            </a:r>
            <a:endParaRPr lang="zh-CN" altLang="en-US" sz="5400" dirty="0">
              <a:solidFill>
                <a:srgbClr val="52634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504488" y="3802507"/>
            <a:ext cx="1392689" cy="1392689"/>
            <a:chOff x="10098713" y="2203577"/>
            <a:chExt cx="1392689" cy="1392689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8713" y="2203577"/>
              <a:ext cx="1392689" cy="1392689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0356476" y="2438256"/>
              <a:ext cx="868680" cy="9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54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sym typeface="+mn-ea"/>
                </a:rPr>
                <a:t>伍</a:t>
              </a:r>
              <a:endParaRPr lang="zh-CN" altLang="en-US" sz="5400" dirty="0">
                <a:solidFill>
                  <a:srgbClr val="52634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700131" y="152873"/>
            <a:ext cx="1392689" cy="1392689"/>
            <a:chOff x="944111" y="2203578"/>
            <a:chExt cx="1392689" cy="1392689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1" y="2203578"/>
              <a:ext cx="1392689" cy="1392689"/>
            </a:xfrm>
            <a:prstGeom prst="rect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1195640" y="2438256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zh-CN" altLang="en-US" sz="5400" dirty="0">
                  <a:solidFill>
                    <a:srgbClr val="0070C0"/>
                  </a:solidFill>
                </a:rPr>
                <a:t>一</a:t>
              </a:r>
              <a:endParaRPr lang="zh-CN" altLang="en-US" sz="5400" dirty="0">
                <a:solidFill>
                  <a:srgbClr val="0070C0"/>
                </a:solidFill>
                <a:effectLst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471349" y="556828"/>
            <a:ext cx="155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Review</a:t>
            </a:r>
            <a:endParaRPr lang="zh-CN" altLang="en-US" sz="32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 descr="全"/>
          <p:cNvPicPr>
            <a:picLocks noChangeAspect="1"/>
          </p:cNvPicPr>
          <p:nvPr/>
        </p:nvPicPr>
        <p:blipFill rotWithShape="1">
          <a:blip r:embed="rId2"/>
          <a:srcRect l="34729" t="51304" r="4019" b="13860"/>
          <a:stretch>
            <a:fillRect/>
          </a:stretch>
        </p:blipFill>
        <p:spPr>
          <a:xfrm>
            <a:off x="22720" y="1141603"/>
            <a:ext cx="6124774" cy="3211491"/>
          </a:xfrm>
          <a:prstGeom prst="rect">
            <a:avLst/>
          </a:prstGeom>
        </p:spPr>
      </p:pic>
      <p:pic>
        <p:nvPicPr>
          <p:cNvPr id="4" name="图片 3" descr="图片包含 天空, 就坐, 照片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r="1581" b="4487"/>
          <a:stretch>
            <a:fillRect/>
          </a:stretch>
        </p:blipFill>
        <p:spPr>
          <a:xfrm>
            <a:off x="1335251" y="4353094"/>
            <a:ext cx="3822700" cy="2601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60932" y="952691"/>
            <a:ext cx="541763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</a:t>
            </a:r>
            <a:r>
              <a:rPr lang="zh-CN" altLang="en-US" sz="2400" dirty="0"/>
              <a:t> </a:t>
            </a:r>
            <a:r>
              <a:rPr lang="en-US" altLang="zh-CN" sz="2400" dirty="0"/>
              <a:t>is a </a:t>
            </a:r>
            <a:r>
              <a:rPr lang="en-US" altLang="zh-CN" sz="2400" b="1" dirty="0">
                <a:solidFill>
                  <a:srgbClr val="0070C0"/>
                </a:solidFill>
              </a:rPr>
              <a:t>back and high round </a:t>
            </a:r>
            <a:r>
              <a:rPr lang="en-US" altLang="zh-CN" sz="2400" dirty="0"/>
              <a:t>vowel. While pronouncing u, the </a:t>
            </a:r>
            <a:r>
              <a:rPr lang="en-US" altLang="zh-CN" sz="2400" b="1" dirty="0">
                <a:solidFill>
                  <a:srgbClr val="0070C0"/>
                </a:solidFill>
              </a:rPr>
              <a:t>tongue</a:t>
            </a:r>
            <a:r>
              <a:rPr lang="en-US" altLang="zh-CN" sz="2400" dirty="0"/>
              <a:t> is held </a:t>
            </a:r>
            <a:r>
              <a:rPr lang="en-US" altLang="zh-CN" sz="2400" b="1" dirty="0">
                <a:solidFill>
                  <a:srgbClr val="0070C0"/>
                </a:solidFill>
              </a:rPr>
              <a:t>backward</a:t>
            </a:r>
            <a:r>
              <a:rPr lang="en-US" altLang="zh-CN" sz="2400" dirty="0"/>
              <a:t> with the </a:t>
            </a:r>
            <a:r>
              <a:rPr lang="en-US" altLang="zh-CN" sz="2400" b="1" dirty="0">
                <a:solidFill>
                  <a:srgbClr val="0070C0"/>
                </a:solidFill>
              </a:rPr>
              <a:t>lips being rounded</a:t>
            </a:r>
            <a:r>
              <a:rPr lang="en-US" altLang="zh-CN" sz="2400" b="1" dirty="0"/>
              <a:t> </a:t>
            </a:r>
            <a:r>
              <a:rPr lang="en-US" altLang="zh-CN" sz="2400" dirty="0"/>
              <a:t>and </a:t>
            </a:r>
            <a:r>
              <a:rPr lang="en-US" altLang="zh-CN" sz="2400" b="1" dirty="0">
                <a:solidFill>
                  <a:srgbClr val="0070C0"/>
                </a:solidFill>
              </a:rPr>
              <a:t>moved forward</a:t>
            </a:r>
            <a:r>
              <a:rPr lang="en-US" altLang="zh-CN" sz="2400" b="1" dirty="0"/>
              <a:t> </a:t>
            </a:r>
            <a:r>
              <a:rPr lang="en-US" altLang="zh-CN" sz="2400" dirty="0"/>
              <a:t>as much as possible.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v is a </a:t>
            </a:r>
            <a:r>
              <a:rPr lang="en-US" altLang="zh-CN" sz="2400" b="1" dirty="0">
                <a:solidFill>
                  <a:srgbClr val="0070C0"/>
                </a:solidFill>
              </a:rPr>
              <a:t>front and high round </a:t>
            </a:r>
            <a:r>
              <a:rPr lang="en-US" altLang="zh-CN" sz="2400" dirty="0"/>
              <a:t>vowel. If it is difficult to pronounce this sound, you can pronounce </a:t>
            </a:r>
            <a:r>
              <a:rPr lang="en-US" altLang="zh-CN" sz="2400" b="1" dirty="0" err="1"/>
              <a:t>i</a:t>
            </a:r>
            <a:r>
              <a:rPr lang="en-US" altLang="zh-CN" sz="2400" dirty="0"/>
              <a:t> first, and gradually transform it into v by </a:t>
            </a:r>
            <a:r>
              <a:rPr lang="en-US" altLang="zh-CN" sz="2400" b="1" dirty="0">
                <a:solidFill>
                  <a:srgbClr val="0070C0"/>
                </a:solidFill>
              </a:rPr>
              <a:t>extending the duration of </a:t>
            </a:r>
            <a:r>
              <a:rPr lang="en-US" altLang="zh-CN" sz="2400" b="1" dirty="0" err="1">
                <a:solidFill>
                  <a:srgbClr val="0070C0"/>
                </a:solidFill>
              </a:rPr>
              <a:t>i</a:t>
            </a:r>
            <a:r>
              <a:rPr lang="en-US" altLang="zh-CN" sz="2400" dirty="0"/>
              <a:t>, then </a:t>
            </a:r>
            <a:r>
              <a:rPr lang="en-US" altLang="zh-CN" sz="2400" b="1" dirty="0">
                <a:solidFill>
                  <a:srgbClr val="0070C0"/>
                </a:solidFill>
              </a:rPr>
              <a:t>round up the lips </a:t>
            </a:r>
            <a:r>
              <a:rPr lang="en-US" altLang="zh-CN" sz="2400" dirty="0"/>
              <a:t>while keeping the </a:t>
            </a:r>
            <a:r>
              <a:rPr lang="en-US" altLang="zh-CN" sz="2400" b="1" dirty="0">
                <a:solidFill>
                  <a:srgbClr val="0070C0"/>
                </a:solidFill>
              </a:rPr>
              <a:t>tongue position unchanged.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endParaRPr lang="en-US" altLang="zh-CN" sz="2400" b="1" dirty="0">
              <a:solidFill>
                <a:srgbClr val="0070C0"/>
              </a:solidFill>
            </a:endParaRPr>
          </a:p>
          <a:p>
            <a:r>
              <a:rPr lang="zh-CN" altLang="en-US" sz="2400" b="1" dirty="0"/>
              <a:t>声调练习：</a:t>
            </a:r>
            <a:r>
              <a:rPr lang="en-US" altLang="zh-CN" sz="2400" b="1" dirty="0"/>
              <a:t>p7 e5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309245" y="133350"/>
            <a:ext cx="3249930" cy="3013710"/>
            <a:chOff x="476995" y="1736462"/>
            <a:chExt cx="1859805" cy="1859805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95" y="1736462"/>
              <a:ext cx="1859805" cy="1859805"/>
            </a:xfrm>
            <a:prstGeom prst="rect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734170" y="2550923"/>
              <a:ext cx="1346200" cy="3601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sz="3200" b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Finals </a:t>
              </a:r>
              <a:r>
                <a:rPr lang="zh-CN" altLang="en-US" sz="3200" b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韵母</a:t>
              </a:r>
              <a:endParaRPr lang="zh-CN" alt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095461" y="600609"/>
            <a:ext cx="2001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 </a:t>
            </a:r>
            <a:endParaRPr lang="zh-CN" altLang="en-US" sz="32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 descr="韵母总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815" y="309245"/>
            <a:ext cx="4651375" cy="64471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961" y="2954373"/>
            <a:ext cx="658385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There are there types of Finals: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1. </a:t>
            </a:r>
            <a:r>
              <a:rPr lang="en-US" altLang="zh-CN" sz="4000" dirty="0" err="1">
                <a:latin typeface="Times New Roman" panose="02020603050405020304" charset="0"/>
                <a:cs typeface="Times New Roman" panose="02020603050405020304" charset="0"/>
              </a:rPr>
              <a:t>Monofinals</a:t>
            </a:r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4000" dirty="0">
                <a:latin typeface="Times New Roman" panose="02020603050405020304" charset="0"/>
                <a:cs typeface="Times New Roman" panose="02020603050405020304" charset="0"/>
              </a:rPr>
              <a:t>单韵母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2. Di-finals </a:t>
            </a:r>
            <a:r>
              <a:rPr lang="zh-CN" altLang="en-US" sz="4000" dirty="0">
                <a:latin typeface="Times New Roman" panose="02020603050405020304" charset="0"/>
                <a:cs typeface="Times New Roman" panose="02020603050405020304" charset="0"/>
              </a:rPr>
              <a:t>复韵母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4000" dirty="0">
                <a:latin typeface="Times New Roman" panose="02020603050405020304" charset="0"/>
                <a:cs typeface="Times New Roman" panose="02020603050405020304" charset="0"/>
              </a:rPr>
              <a:t>3. Nasal Finals </a:t>
            </a:r>
            <a:r>
              <a:rPr lang="zh-CN" altLang="en-US" sz="4000" dirty="0">
                <a:latin typeface="Times New Roman" panose="02020603050405020304" charset="0"/>
                <a:cs typeface="Times New Roman" panose="02020603050405020304" charset="0"/>
              </a:rPr>
              <a:t>鼻韵母</a:t>
            </a:r>
            <a:endParaRPr lang="en-US" altLang="zh-CN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1002030" y="774700"/>
            <a:ext cx="32588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     </a:t>
            </a:r>
            <a:r>
              <a:rPr lang="en-US" altLang="zh-CN" sz="4000" b="1" dirty="0"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 </a:t>
            </a:r>
            <a:r>
              <a:rPr 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Monofinals</a:t>
            </a:r>
            <a:endParaRPr lang="en-US" sz="3200"/>
          </a:p>
        </p:txBody>
      </p:sp>
      <p:pic>
        <p:nvPicPr>
          <p:cNvPr id="2" name="图片 1" descr="单韵母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6825" y="1451610"/>
            <a:ext cx="6664960" cy="4998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zuihou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3809" y="3041265"/>
            <a:ext cx="5108207" cy="3600450"/>
          </a:xfrm>
          <a:prstGeom prst="rect">
            <a:avLst/>
          </a:prstGeom>
        </p:spPr>
      </p:pic>
      <p:sp>
        <p:nvSpPr>
          <p:cNvPr id="14" name="圆角右箭头 14"/>
          <p:cNvSpPr/>
          <p:nvPr/>
        </p:nvSpPr>
        <p:spPr>
          <a:xfrm>
            <a:off x="7081507" y="191291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5" name="圆角右箭头 15"/>
          <p:cNvSpPr/>
          <p:nvPr/>
        </p:nvSpPr>
        <p:spPr>
          <a:xfrm rot="5400000">
            <a:off x="9457945" y="1924892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10FAB4"/>
              </a:solidFill>
            </a:endParaRPr>
          </a:p>
        </p:txBody>
      </p:sp>
      <p:sp>
        <p:nvSpPr>
          <p:cNvPr id="16" name="圆角右箭头 16"/>
          <p:cNvSpPr/>
          <p:nvPr/>
        </p:nvSpPr>
        <p:spPr>
          <a:xfrm rot="10800000">
            <a:off x="9469921" y="407684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10FAB4"/>
              </a:solidFill>
            </a:endParaRPr>
          </a:p>
        </p:txBody>
      </p:sp>
      <p:sp>
        <p:nvSpPr>
          <p:cNvPr id="17" name="圆角右箭头 17"/>
          <p:cNvSpPr/>
          <p:nvPr/>
        </p:nvSpPr>
        <p:spPr>
          <a:xfrm rot="16200000">
            <a:off x="7093483" y="4064853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8175" y="1912620"/>
            <a:ext cx="2845651" cy="258532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 Finals </a:t>
            </a:r>
            <a:endParaRPr lang="en-US" altLang="zh-CN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复韵母</a:t>
            </a:r>
            <a:endParaRPr lang="en-US" altLang="zh-CN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(9)</a:t>
            </a:r>
            <a:endParaRPr lang="zh-CN" alt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图片 7" descr="9个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09" y="0"/>
            <a:ext cx="5501907" cy="4126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bldLvl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右箭头 14"/>
          <p:cNvSpPr/>
          <p:nvPr/>
        </p:nvSpPr>
        <p:spPr>
          <a:xfrm>
            <a:off x="7081507" y="191291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5" name="圆角右箭头 15"/>
          <p:cNvSpPr/>
          <p:nvPr/>
        </p:nvSpPr>
        <p:spPr>
          <a:xfrm rot="5400000">
            <a:off x="9457945" y="1924892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10FAB4"/>
              </a:solidFill>
            </a:endParaRPr>
          </a:p>
        </p:txBody>
      </p:sp>
      <p:sp>
        <p:nvSpPr>
          <p:cNvPr id="16" name="圆角右箭头 16"/>
          <p:cNvSpPr/>
          <p:nvPr/>
        </p:nvSpPr>
        <p:spPr>
          <a:xfrm rot="10800000">
            <a:off x="9469921" y="407684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10FAB4"/>
              </a:solidFill>
            </a:endParaRPr>
          </a:p>
        </p:txBody>
      </p:sp>
      <p:sp>
        <p:nvSpPr>
          <p:cNvPr id="17" name="圆角右箭头 17"/>
          <p:cNvSpPr/>
          <p:nvPr/>
        </p:nvSpPr>
        <p:spPr>
          <a:xfrm rot="16200000">
            <a:off x="7093483" y="4064853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8175" y="1912620"/>
            <a:ext cx="2630170" cy="17532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 Finals </a:t>
            </a:r>
            <a:endParaRPr lang="en-US" altLang="zh-CN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复韵母</a:t>
            </a:r>
            <a:endParaRPr lang="zh-CN" alt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图片 18" descr="ai ei u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3675" y="417830"/>
            <a:ext cx="7665085" cy="5748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bldLvl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右箭头 14"/>
          <p:cNvSpPr/>
          <p:nvPr/>
        </p:nvSpPr>
        <p:spPr>
          <a:xfrm>
            <a:off x="7081507" y="191291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5" name="圆角右箭头 15"/>
          <p:cNvSpPr/>
          <p:nvPr/>
        </p:nvSpPr>
        <p:spPr>
          <a:xfrm rot="5400000">
            <a:off x="9457945" y="1924892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10FAB4"/>
              </a:solidFill>
            </a:endParaRPr>
          </a:p>
        </p:txBody>
      </p:sp>
      <p:sp>
        <p:nvSpPr>
          <p:cNvPr id="16" name="圆角右箭头 16"/>
          <p:cNvSpPr/>
          <p:nvPr/>
        </p:nvSpPr>
        <p:spPr>
          <a:xfrm rot="10800000">
            <a:off x="9469921" y="407684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10FAB4"/>
              </a:solidFill>
            </a:endParaRPr>
          </a:p>
        </p:txBody>
      </p:sp>
      <p:sp>
        <p:nvSpPr>
          <p:cNvPr id="17" name="圆角右箭头 17"/>
          <p:cNvSpPr/>
          <p:nvPr/>
        </p:nvSpPr>
        <p:spPr>
          <a:xfrm rot="16200000">
            <a:off x="7093483" y="4064853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8175" y="1912620"/>
            <a:ext cx="2630170" cy="17532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 Finals </a:t>
            </a:r>
            <a:endParaRPr lang="en-US" altLang="zh-CN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复韵母</a:t>
            </a:r>
            <a:endParaRPr lang="zh-CN" alt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 descr="a+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6945" y="1214755"/>
            <a:ext cx="7388225" cy="55410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842120" y="3377160"/>
              <a:ext cx="5492880" cy="239292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842120" y="3377160"/>
                <a:ext cx="5492880" cy="239292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右箭头 14"/>
          <p:cNvSpPr/>
          <p:nvPr/>
        </p:nvSpPr>
        <p:spPr>
          <a:xfrm>
            <a:off x="7081507" y="191291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5" name="圆角右箭头 15"/>
          <p:cNvSpPr/>
          <p:nvPr/>
        </p:nvSpPr>
        <p:spPr>
          <a:xfrm rot="5400000">
            <a:off x="9457945" y="1924892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10FAB4"/>
              </a:solidFill>
            </a:endParaRPr>
          </a:p>
        </p:txBody>
      </p:sp>
      <p:sp>
        <p:nvSpPr>
          <p:cNvPr id="16" name="圆角右箭头 16"/>
          <p:cNvSpPr/>
          <p:nvPr/>
        </p:nvSpPr>
        <p:spPr>
          <a:xfrm rot="10800000">
            <a:off x="9469921" y="407684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10FAB4"/>
              </a:solidFill>
            </a:endParaRPr>
          </a:p>
        </p:txBody>
      </p:sp>
      <p:sp>
        <p:nvSpPr>
          <p:cNvPr id="17" name="圆角右箭头 17"/>
          <p:cNvSpPr/>
          <p:nvPr/>
        </p:nvSpPr>
        <p:spPr>
          <a:xfrm rot="16200000">
            <a:off x="7093483" y="4064853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8175" y="1912620"/>
            <a:ext cx="2630170" cy="17532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 Finals </a:t>
            </a:r>
            <a:endParaRPr lang="en-US" altLang="zh-CN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复韵母</a:t>
            </a:r>
            <a:endParaRPr lang="zh-CN" alt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 descr="ai挨着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1325" y="1012825"/>
            <a:ext cx="6442075" cy="48317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36700" y="5844540"/>
            <a:ext cx="5295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The rules about marking the tones  p.29</a:t>
            </a:r>
            <a:endParaRPr lang="zh-CN" altLang="en-US" sz="20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3621960" y="3947760"/>
              <a:ext cx="4033440" cy="25876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3621960" y="3947760"/>
                <a:ext cx="4033440" cy="258768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右箭头 14"/>
          <p:cNvSpPr/>
          <p:nvPr/>
        </p:nvSpPr>
        <p:spPr>
          <a:xfrm>
            <a:off x="7081507" y="191291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5" name="圆角右箭头 15"/>
          <p:cNvSpPr/>
          <p:nvPr/>
        </p:nvSpPr>
        <p:spPr>
          <a:xfrm rot="5400000">
            <a:off x="9457945" y="1924892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10FAB4"/>
              </a:solidFill>
            </a:endParaRPr>
          </a:p>
        </p:txBody>
      </p:sp>
      <p:sp>
        <p:nvSpPr>
          <p:cNvPr id="16" name="圆角右箭头 16"/>
          <p:cNvSpPr/>
          <p:nvPr/>
        </p:nvSpPr>
        <p:spPr>
          <a:xfrm rot="10800000">
            <a:off x="9469921" y="407684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10FAB4"/>
              </a:solidFill>
            </a:endParaRPr>
          </a:p>
        </p:txBody>
      </p:sp>
      <p:sp>
        <p:nvSpPr>
          <p:cNvPr id="17" name="圆角右箭头 17"/>
          <p:cNvSpPr/>
          <p:nvPr/>
        </p:nvSpPr>
        <p:spPr>
          <a:xfrm rot="16200000">
            <a:off x="7093483" y="4064853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8175" y="1912620"/>
            <a:ext cx="2630170" cy="17532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 Finals </a:t>
            </a:r>
            <a:endParaRPr lang="en-US" altLang="zh-CN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复韵母</a:t>
            </a:r>
            <a:endParaRPr lang="zh-CN" alt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 descr="e+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8420" y="880745"/>
            <a:ext cx="7183755" cy="5387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右箭头 14"/>
          <p:cNvSpPr/>
          <p:nvPr/>
        </p:nvSpPr>
        <p:spPr>
          <a:xfrm>
            <a:off x="7081507" y="191291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5" name="圆角右箭头 15"/>
          <p:cNvSpPr/>
          <p:nvPr/>
        </p:nvSpPr>
        <p:spPr>
          <a:xfrm rot="5400000">
            <a:off x="9457945" y="1924892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10FAB4"/>
              </a:solidFill>
            </a:endParaRPr>
          </a:p>
        </p:txBody>
      </p:sp>
      <p:sp>
        <p:nvSpPr>
          <p:cNvPr id="16" name="圆角右箭头 16"/>
          <p:cNvSpPr/>
          <p:nvPr/>
        </p:nvSpPr>
        <p:spPr>
          <a:xfrm rot="10800000">
            <a:off x="9469921" y="407684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10FAB4"/>
              </a:solidFill>
            </a:endParaRPr>
          </a:p>
        </p:txBody>
      </p:sp>
      <p:sp>
        <p:nvSpPr>
          <p:cNvPr id="17" name="圆角右箭头 17"/>
          <p:cNvSpPr/>
          <p:nvPr/>
        </p:nvSpPr>
        <p:spPr>
          <a:xfrm rot="16200000">
            <a:off x="7093483" y="4064853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8175" y="1912620"/>
            <a:ext cx="2630170" cy="17532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 Finals </a:t>
            </a:r>
            <a:endParaRPr lang="en-US" altLang="zh-CN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复韵母</a:t>
            </a:r>
            <a:endParaRPr lang="zh-CN" alt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 descr="ei声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5700" y="719455"/>
            <a:ext cx="7225665" cy="54190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690000" y="2554200"/>
              <a:ext cx="4194720" cy="59688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690000" y="2554200"/>
                <a:ext cx="4194720" cy="59688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右箭头 14"/>
          <p:cNvSpPr/>
          <p:nvPr/>
        </p:nvSpPr>
        <p:spPr>
          <a:xfrm>
            <a:off x="7081507" y="191291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5" name="圆角右箭头 15"/>
          <p:cNvSpPr/>
          <p:nvPr/>
        </p:nvSpPr>
        <p:spPr>
          <a:xfrm rot="5400000">
            <a:off x="9457945" y="1924892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10FAB4"/>
              </a:solidFill>
            </a:endParaRPr>
          </a:p>
        </p:txBody>
      </p:sp>
      <p:sp>
        <p:nvSpPr>
          <p:cNvPr id="16" name="圆角右箭头 16"/>
          <p:cNvSpPr/>
          <p:nvPr/>
        </p:nvSpPr>
        <p:spPr>
          <a:xfrm rot="10800000">
            <a:off x="9469921" y="407684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10FAB4"/>
              </a:solidFill>
            </a:endParaRPr>
          </a:p>
        </p:txBody>
      </p:sp>
      <p:sp>
        <p:nvSpPr>
          <p:cNvPr id="17" name="圆角右箭头 17"/>
          <p:cNvSpPr/>
          <p:nvPr/>
        </p:nvSpPr>
        <p:spPr>
          <a:xfrm rot="16200000">
            <a:off x="7093483" y="4064853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8175" y="1912620"/>
            <a:ext cx="2630170" cy="17532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 Finals </a:t>
            </a:r>
            <a:endParaRPr lang="en-US" altLang="zh-CN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复韵母</a:t>
            </a:r>
            <a:endParaRPr lang="zh-CN" alt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 descr="妹妹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0645" y="476250"/>
            <a:ext cx="7874635" cy="59061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443640" y="1366560"/>
              <a:ext cx="1019160" cy="70632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443640" y="1366560"/>
                <a:ext cx="1019160" cy="70632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76331" y="600609"/>
            <a:ext cx="1392689" cy="1392689"/>
            <a:chOff x="944111" y="2203578"/>
            <a:chExt cx="1392689" cy="139268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1" y="2203578"/>
              <a:ext cx="1392689" cy="1392689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195640" y="2438256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540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壹</a:t>
              </a:r>
              <a:endParaRPr lang="zh-CN" alt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503805" y="559435"/>
            <a:ext cx="38157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latin typeface="KaiTi" panose="02010609060101010101" pitchFamily="49" charset="-122"/>
                <a:ea typeface="KaiTi" panose="02010609060101010101" pitchFamily="49" charset="-122"/>
                <a:cs typeface="KaiTi" panose="02010609060101010101" pitchFamily="49" charset="-122"/>
                <a:sym typeface="+mn-ea"/>
              </a:rPr>
              <a:t>   </a:t>
            </a:r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  <a:cs typeface="KaiTi" panose="02010609060101010101" pitchFamily="49" charset="-122"/>
                <a:sym typeface="+mn-ea"/>
              </a:rPr>
              <a:t>自我介绍</a:t>
            </a:r>
            <a:endParaRPr lang="en-US" altLang="zh-CN" sz="3600">
              <a:latin typeface="KaiTi" panose="02010609060101010101" pitchFamily="49" charset="-122"/>
              <a:ea typeface="KaiTi" panose="02010609060101010101" pitchFamily="49" charset="-122"/>
              <a:cs typeface="KaiTi" panose="02010609060101010101" pitchFamily="49" charset="-122"/>
            </a:endParaRPr>
          </a:p>
          <a:p>
            <a:r>
              <a:rPr lang="en-US" altLang="zh-CN" sz="360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  <a:cs typeface="KaiTi" panose="02010609060101010101" pitchFamily="49" charset="-122"/>
                <a:sym typeface="+mn-ea"/>
              </a:rPr>
              <a:t>  </a:t>
            </a:r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KaiTi" panose="02010609060101010101" pitchFamily="49" charset="-122"/>
                <a:cs typeface="Times New Roman" panose="02020603050405020304" charset="0"/>
                <a:sym typeface="+mn-ea"/>
              </a:rPr>
              <a:t>self-introduction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KaiT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29030" y="1993265"/>
            <a:ext cx="715835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>
              <a:latin typeface="KaiTi" panose="02010609060101010101" pitchFamily="49" charset="-122"/>
              <a:ea typeface="KaiTi" panose="02010609060101010101" pitchFamily="49" charset="-122"/>
              <a:cs typeface="KaiTi" panose="02010609060101010101" pitchFamily="49" charset="-122"/>
            </a:endParaRPr>
          </a:p>
          <a:p>
            <a:r>
              <a:rPr lang="en-US" altLang="zh-CN" sz="3200" dirty="0">
                <a:latin typeface="KaiTi" panose="02010609060101010101" pitchFamily="49" charset="-122"/>
                <a:ea typeface="KaiTi" panose="02010609060101010101" pitchFamily="49" charset="-122"/>
                <a:cs typeface="KaiTi" panose="02010609060101010101" pitchFamily="49" charset="-122"/>
              </a:rPr>
              <a:t>Name: </a:t>
            </a:r>
            <a:endParaRPr lang="en-US" altLang="zh-CN" sz="3200" dirty="0">
              <a:latin typeface="KaiTi" panose="02010609060101010101" pitchFamily="49" charset="-122"/>
              <a:ea typeface="KaiTi" panose="02010609060101010101" pitchFamily="49" charset="-122"/>
              <a:cs typeface="KaiTi" panose="02010609060101010101" pitchFamily="49" charset="-122"/>
            </a:endParaRPr>
          </a:p>
          <a:p>
            <a:r>
              <a:rPr lang="en-US" altLang="zh-CN" sz="3200" dirty="0">
                <a:latin typeface="KaiTi" panose="02010609060101010101" pitchFamily="49" charset="-122"/>
                <a:ea typeface="KaiTi" panose="02010609060101010101" pitchFamily="49" charset="-122"/>
                <a:cs typeface="KaiTi" panose="02010609060101010101" pitchFamily="49" charset="-122"/>
              </a:rPr>
              <a:t>Lydia </a:t>
            </a:r>
            <a:r>
              <a:rPr lang="zh-CN" altLang="en-US" sz="3200" dirty="0">
                <a:latin typeface="KaiTi" panose="02010609060101010101" pitchFamily="49" charset="-122"/>
                <a:ea typeface="KaiTi" panose="02010609060101010101" pitchFamily="49" charset="-122"/>
                <a:cs typeface="KaiTi" panose="02010609060101010101" pitchFamily="49" charset="-122"/>
              </a:rPr>
              <a:t>（丁</a:t>
            </a:r>
            <a:r>
              <a:rPr lang="en-US" altLang="zh-CN" sz="3200" dirty="0">
                <a:latin typeface="KaiTi" panose="02010609060101010101" pitchFamily="49" charset="-122"/>
                <a:ea typeface="KaiTi" panose="02010609060101010101" pitchFamily="49" charset="-122"/>
                <a:cs typeface="KaiTi" panose="02010609060101010101" pitchFamily="49" charset="-122"/>
              </a:rPr>
              <a:t>Ding</a:t>
            </a:r>
            <a:r>
              <a:rPr lang="zh-CN" altLang="en-US" sz="3200" dirty="0">
                <a:latin typeface="KaiTi" panose="02010609060101010101" pitchFamily="49" charset="-122"/>
                <a:ea typeface="KaiTi" panose="02010609060101010101" pitchFamily="49" charset="-122"/>
                <a:cs typeface="KaiTi" panose="02010609060101010101" pitchFamily="49" charset="-122"/>
              </a:rPr>
              <a:t>  琪瀛</a:t>
            </a:r>
            <a:r>
              <a:rPr lang="en-US" altLang="zh-CN" sz="3200" dirty="0" err="1">
                <a:latin typeface="KaiTi" panose="02010609060101010101" pitchFamily="49" charset="-122"/>
                <a:ea typeface="KaiTi" panose="02010609060101010101" pitchFamily="49" charset="-122"/>
                <a:cs typeface="KaiTi" panose="02010609060101010101" pitchFamily="49" charset="-122"/>
              </a:rPr>
              <a:t>Qiying</a:t>
            </a:r>
            <a:r>
              <a:rPr lang="zh-CN" altLang="en-US" sz="3200" dirty="0">
                <a:latin typeface="KaiTi" panose="02010609060101010101" pitchFamily="49" charset="-122"/>
                <a:ea typeface="KaiTi" panose="02010609060101010101" pitchFamily="49" charset="-122"/>
                <a:cs typeface="KaiTi" panose="02010609060101010101" pitchFamily="49" charset="-122"/>
              </a:rPr>
              <a:t>）</a:t>
            </a:r>
            <a:endParaRPr lang="en-US" altLang="zh-CN" sz="3200" dirty="0">
              <a:latin typeface="KaiTi" panose="02010609060101010101" pitchFamily="49" charset="-122"/>
              <a:ea typeface="KaiTi" panose="02010609060101010101" pitchFamily="49" charset="-122"/>
              <a:cs typeface="KaiTi" panose="02010609060101010101" pitchFamily="49" charset="-122"/>
            </a:endParaRPr>
          </a:p>
          <a:p>
            <a:endParaRPr lang="en-US" altLang="zh-CN" sz="3200" dirty="0">
              <a:latin typeface="Times New Roman" panose="02020603050405020304" charset="0"/>
              <a:ea typeface="KaiTi" panose="02010609060101010101" pitchFamily="49" charset="-122"/>
              <a:cs typeface="Times New Roman" panose="02020603050405020304" charset="0"/>
              <a:sym typeface="+mn-ea"/>
            </a:endParaRPr>
          </a:p>
          <a:p>
            <a:r>
              <a:rPr lang="en-US" altLang="zh-CN" sz="3200" dirty="0">
                <a:latin typeface="Times New Roman" panose="02020603050405020304" charset="0"/>
                <a:ea typeface="KaiTi" panose="02010609060101010101" pitchFamily="49" charset="-122"/>
                <a:cs typeface="Times New Roman" panose="02020603050405020304" charset="0"/>
                <a:sym typeface="+mn-ea"/>
              </a:rPr>
              <a:t>Email: </a:t>
            </a:r>
            <a:endParaRPr lang="en-US" altLang="zh-CN" sz="3200" dirty="0">
              <a:latin typeface="KaiTi" panose="02010609060101010101" pitchFamily="49" charset="-122"/>
              <a:ea typeface="KaiTi" panose="02010609060101010101" pitchFamily="49" charset="-122"/>
              <a:cs typeface="KaiTi" panose="02010609060101010101" pitchFamily="49" charset="-122"/>
            </a:endParaRPr>
          </a:p>
          <a:p>
            <a:r>
              <a:rPr lang="en-US" altLang="zh-CN" sz="3200" dirty="0">
                <a:latin typeface="KaiTi" panose="02010609060101010101" pitchFamily="49" charset="-122"/>
                <a:ea typeface="KaiTi" panose="02010609060101010101" pitchFamily="49" charset="-122"/>
                <a:cs typeface="KaiTi" panose="02010609060101010101" pitchFamily="49" charset="-122"/>
              </a:rPr>
              <a:t>1227499048@qq.com</a:t>
            </a:r>
            <a:endParaRPr lang="en-US" altLang="zh-CN" sz="3200" dirty="0">
              <a:latin typeface="KaiTi" panose="02010609060101010101" pitchFamily="49" charset="-122"/>
              <a:ea typeface="KaiTi" panose="02010609060101010101" pitchFamily="49" charset="-122"/>
              <a:cs typeface="KaiTi" panose="02010609060101010101" pitchFamily="49" charset="-122"/>
            </a:endParaRPr>
          </a:p>
          <a:p>
            <a:endParaRPr lang="en-US" altLang="zh-CN" sz="3200" dirty="0">
              <a:latin typeface="KaiTi" panose="02010609060101010101" pitchFamily="49" charset="-122"/>
              <a:ea typeface="KaiTi" panose="02010609060101010101" pitchFamily="49" charset="-122"/>
              <a:cs typeface="KaiTi" panose="02010609060101010101" pitchFamily="49" charset="-122"/>
            </a:endParaRPr>
          </a:p>
          <a:p>
            <a:endParaRPr lang="zh-CN" altLang="en-US" sz="3200" dirty="0">
              <a:latin typeface="KaiTi" panose="02010609060101010101" pitchFamily="49" charset="-122"/>
              <a:ea typeface="KaiTi" panose="02010609060101010101" pitchFamily="49" charset="-122"/>
              <a:cs typeface="KaiTi" panose="02010609060101010101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486960" y="2837520"/>
              <a:ext cx="2693160" cy="2505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486960" y="2837520"/>
                <a:ext cx="2693160" cy="25056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右箭头 14"/>
          <p:cNvSpPr/>
          <p:nvPr/>
        </p:nvSpPr>
        <p:spPr>
          <a:xfrm>
            <a:off x="7081507" y="191291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5" name="圆角右箭头 15"/>
          <p:cNvSpPr/>
          <p:nvPr/>
        </p:nvSpPr>
        <p:spPr>
          <a:xfrm rot="5400000">
            <a:off x="9457945" y="1924892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10FAB4"/>
              </a:solidFill>
            </a:endParaRPr>
          </a:p>
        </p:txBody>
      </p:sp>
      <p:sp>
        <p:nvSpPr>
          <p:cNvPr id="16" name="圆角右箭头 16"/>
          <p:cNvSpPr/>
          <p:nvPr/>
        </p:nvSpPr>
        <p:spPr>
          <a:xfrm rot="10800000">
            <a:off x="9469921" y="407684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10FAB4"/>
              </a:solidFill>
            </a:endParaRPr>
          </a:p>
        </p:txBody>
      </p:sp>
      <p:sp>
        <p:nvSpPr>
          <p:cNvPr id="17" name="圆角右箭头 17"/>
          <p:cNvSpPr/>
          <p:nvPr/>
        </p:nvSpPr>
        <p:spPr>
          <a:xfrm rot="16200000">
            <a:off x="7093483" y="4064853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8175" y="1912620"/>
            <a:ext cx="2630170" cy="17532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 Finals </a:t>
            </a:r>
            <a:endParaRPr lang="en-US" altLang="zh-CN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复韵母</a:t>
            </a:r>
            <a:endParaRPr lang="zh-CN" alt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 descr="u+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5440" y="1048385"/>
            <a:ext cx="7108825" cy="53314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1991520" y="3634920"/>
              <a:ext cx="4321080" cy="300132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1991520" y="3634920"/>
                <a:ext cx="4321080" cy="300132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右箭头 14"/>
          <p:cNvSpPr/>
          <p:nvPr/>
        </p:nvSpPr>
        <p:spPr>
          <a:xfrm>
            <a:off x="7081507" y="191291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5" name="圆角右箭头 15"/>
          <p:cNvSpPr/>
          <p:nvPr/>
        </p:nvSpPr>
        <p:spPr>
          <a:xfrm rot="5400000">
            <a:off x="9457945" y="1924892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10FAB4"/>
              </a:solidFill>
            </a:endParaRPr>
          </a:p>
        </p:txBody>
      </p:sp>
      <p:sp>
        <p:nvSpPr>
          <p:cNvPr id="16" name="圆角右箭头 16"/>
          <p:cNvSpPr/>
          <p:nvPr/>
        </p:nvSpPr>
        <p:spPr>
          <a:xfrm rot="10800000">
            <a:off x="9469921" y="407684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10FAB4"/>
              </a:solidFill>
            </a:endParaRPr>
          </a:p>
        </p:txBody>
      </p:sp>
      <p:sp>
        <p:nvSpPr>
          <p:cNvPr id="17" name="圆角右箭头 17"/>
          <p:cNvSpPr/>
          <p:nvPr/>
        </p:nvSpPr>
        <p:spPr>
          <a:xfrm rot="16200000">
            <a:off x="7093483" y="4064853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pic>
        <p:nvPicPr>
          <p:cNvPr id="2" name="图片 1" descr="6个"/>
          <p:cNvPicPr>
            <a:picLocks noChangeAspect="1"/>
          </p:cNvPicPr>
          <p:nvPr/>
        </p:nvPicPr>
        <p:blipFill rotWithShape="1">
          <a:blip r:embed="rId1"/>
          <a:srcRect l="-713" t="55191" r="454" b="-3951"/>
          <a:stretch>
            <a:fillRect/>
          </a:stretch>
        </p:blipFill>
        <p:spPr>
          <a:xfrm>
            <a:off x="1851025" y="2279666"/>
            <a:ext cx="8829675" cy="32207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3318480" y="3619800"/>
              <a:ext cx="1573560" cy="90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3318480" y="3619800"/>
                <a:ext cx="1573560" cy="9036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右箭头 14"/>
          <p:cNvSpPr/>
          <p:nvPr/>
        </p:nvSpPr>
        <p:spPr>
          <a:xfrm>
            <a:off x="7081507" y="191291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5" name="圆角右箭头 15"/>
          <p:cNvSpPr/>
          <p:nvPr/>
        </p:nvSpPr>
        <p:spPr>
          <a:xfrm rot="5400000">
            <a:off x="9457945" y="1924892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10FAB4"/>
              </a:solidFill>
            </a:endParaRPr>
          </a:p>
        </p:txBody>
      </p:sp>
      <p:sp>
        <p:nvSpPr>
          <p:cNvPr id="16" name="圆角右箭头 16"/>
          <p:cNvSpPr/>
          <p:nvPr/>
        </p:nvSpPr>
        <p:spPr>
          <a:xfrm rot="10800000">
            <a:off x="9469921" y="407684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10FAB4"/>
              </a:solidFill>
            </a:endParaRPr>
          </a:p>
        </p:txBody>
      </p:sp>
      <p:sp>
        <p:nvSpPr>
          <p:cNvPr id="17" name="圆角右箭头 17"/>
          <p:cNvSpPr/>
          <p:nvPr/>
        </p:nvSpPr>
        <p:spPr>
          <a:xfrm rot="16200000">
            <a:off x="7093483" y="4064853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8175" y="1912620"/>
            <a:ext cx="2630170" cy="17532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 Finals </a:t>
            </a:r>
            <a:endParaRPr lang="en-US" altLang="zh-CN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复韵母</a:t>
            </a:r>
            <a:endParaRPr lang="zh-CN" alt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 descr="a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4100" y="704850"/>
            <a:ext cx="5715000" cy="5448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229800" y="4832280"/>
              <a:ext cx="505800" cy="42048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229800" y="4832280"/>
                <a:ext cx="505800" cy="420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2335320" y="4277880"/>
              <a:ext cx="6579000" cy="19198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2335320" y="4277880"/>
                <a:ext cx="6579000" cy="191988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右箭头 14"/>
          <p:cNvSpPr/>
          <p:nvPr/>
        </p:nvSpPr>
        <p:spPr>
          <a:xfrm>
            <a:off x="7081507" y="191291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5" name="圆角右箭头 15"/>
          <p:cNvSpPr/>
          <p:nvPr/>
        </p:nvSpPr>
        <p:spPr>
          <a:xfrm rot="5400000">
            <a:off x="9457945" y="1924892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10FAB4"/>
              </a:solidFill>
            </a:endParaRPr>
          </a:p>
        </p:txBody>
      </p:sp>
      <p:sp>
        <p:nvSpPr>
          <p:cNvPr id="16" name="圆角右箭头 16"/>
          <p:cNvSpPr/>
          <p:nvPr/>
        </p:nvSpPr>
        <p:spPr>
          <a:xfrm rot="10800000">
            <a:off x="9469921" y="407684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10FAB4"/>
              </a:solidFill>
            </a:endParaRPr>
          </a:p>
        </p:txBody>
      </p:sp>
      <p:sp>
        <p:nvSpPr>
          <p:cNvPr id="17" name="圆角右箭头 17"/>
          <p:cNvSpPr/>
          <p:nvPr/>
        </p:nvSpPr>
        <p:spPr>
          <a:xfrm rot="16200000">
            <a:off x="7093483" y="4064853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8175" y="1912620"/>
            <a:ext cx="2630170" cy="17532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 Finals </a:t>
            </a:r>
            <a:endParaRPr lang="en-US" altLang="zh-CN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复韵母</a:t>
            </a:r>
            <a:endParaRPr lang="zh-CN" alt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 descr="o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6710" y="1038860"/>
            <a:ext cx="5715000" cy="5448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5419800" y="5106960"/>
              <a:ext cx="5765400" cy="13014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5419800" y="5106960"/>
                <a:ext cx="5765400" cy="130140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右箭头 14"/>
          <p:cNvSpPr/>
          <p:nvPr/>
        </p:nvSpPr>
        <p:spPr>
          <a:xfrm>
            <a:off x="7081507" y="191291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5" name="圆角右箭头 15"/>
          <p:cNvSpPr/>
          <p:nvPr/>
        </p:nvSpPr>
        <p:spPr>
          <a:xfrm rot="5400000">
            <a:off x="9457945" y="1924892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10FAB4"/>
              </a:solidFill>
            </a:endParaRPr>
          </a:p>
        </p:txBody>
      </p:sp>
      <p:sp>
        <p:nvSpPr>
          <p:cNvPr id="16" name="圆角右箭头 16"/>
          <p:cNvSpPr/>
          <p:nvPr/>
        </p:nvSpPr>
        <p:spPr>
          <a:xfrm rot="10800000">
            <a:off x="9469921" y="407684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10FAB4"/>
              </a:solidFill>
            </a:endParaRPr>
          </a:p>
        </p:txBody>
      </p:sp>
      <p:sp>
        <p:nvSpPr>
          <p:cNvPr id="17" name="圆角右箭头 17"/>
          <p:cNvSpPr/>
          <p:nvPr/>
        </p:nvSpPr>
        <p:spPr>
          <a:xfrm rot="16200000">
            <a:off x="7093483" y="4064853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73494" y="718820"/>
            <a:ext cx="2630170" cy="17532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 Finals </a:t>
            </a:r>
            <a:endParaRPr lang="en-US" altLang="zh-CN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复韵母</a:t>
            </a:r>
            <a:endParaRPr lang="zh-CN" alt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 descr="i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3555" y="1282065"/>
            <a:ext cx="6096000" cy="4572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9101" y="2502271"/>
            <a:ext cx="3402310" cy="397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Compound Finals  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复韵母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/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tone mark: </a:t>
            </a:r>
            <a:endParaRPr lang="en-US" altLang="zh-CN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 labeled above</a:t>
            </a:r>
            <a:endParaRPr lang="en-US" altLang="zh-CN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</a:t>
            </a:r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not i  p.29:5</a:t>
            </a:r>
            <a:endParaRPr lang="en-US" altLang="zh-CN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8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</a:t>
            </a:r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iu</a:t>
            </a:r>
            <a:endParaRPr lang="en-US" altLang="zh-CN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zh-CN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i + ou = iu</a:t>
            </a:r>
            <a:endParaRPr lang="en-US" altLang="zh-CN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212480" y="1939320"/>
              <a:ext cx="10431720" cy="23760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212480" y="1939320"/>
                <a:ext cx="10431720" cy="237600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右箭头 14"/>
          <p:cNvSpPr/>
          <p:nvPr/>
        </p:nvSpPr>
        <p:spPr>
          <a:xfrm>
            <a:off x="7081507" y="191291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5" name="圆角右箭头 15"/>
          <p:cNvSpPr/>
          <p:nvPr/>
        </p:nvSpPr>
        <p:spPr>
          <a:xfrm rot="5400000">
            <a:off x="9457945" y="1924892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10FAB4"/>
              </a:solidFill>
            </a:endParaRPr>
          </a:p>
        </p:txBody>
      </p:sp>
      <p:sp>
        <p:nvSpPr>
          <p:cNvPr id="16" name="圆角右箭头 16"/>
          <p:cNvSpPr/>
          <p:nvPr/>
        </p:nvSpPr>
        <p:spPr>
          <a:xfrm rot="10800000">
            <a:off x="9469921" y="407684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10FAB4"/>
              </a:solidFill>
            </a:endParaRPr>
          </a:p>
        </p:txBody>
      </p:sp>
      <p:sp>
        <p:nvSpPr>
          <p:cNvPr id="17" name="圆角右箭头 17"/>
          <p:cNvSpPr/>
          <p:nvPr/>
        </p:nvSpPr>
        <p:spPr>
          <a:xfrm rot="16200000">
            <a:off x="7093483" y="4064853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8175" y="1912620"/>
            <a:ext cx="2630170" cy="17532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 Finals </a:t>
            </a:r>
            <a:endParaRPr lang="en-US" altLang="zh-CN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复韵母</a:t>
            </a:r>
            <a:endParaRPr lang="zh-CN" alt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25493" y="266700"/>
            <a:ext cx="815340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Page 43</a:t>
            </a:r>
            <a:endParaRPr lang="en-US" altLang="zh-CN" sz="2800" dirty="0"/>
          </a:p>
          <a:p>
            <a:r>
              <a:rPr lang="en-US" altLang="zh-CN" sz="2800" dirty="0"/>
              <a:t>When ai, </a:t>
            </a:r>
            <a:r>
              <a:rPr lang="en-US" altLang="zh-CN" sz="2800" dirty="0" err="1"/>
              <a:t>ei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ao</a:t>
            </a:r>
            <a:r>
              <a:rPr lang="en-US" altLang="zh-CN" sz="2800" dirty="0"/>
              <a:t> and </a:t>
            </a:r>
            <a:r>
              <a:rPr lang="en-US" altLang="zh-CN" sz="2800" dirty="0" err="1"/>
              <a:t>ou</a:t>
            </a:r>
            <a:r>
              <a:rPr lang="en-US" altLang="zh-CN" sz="2800" dirty="0"/>
              <a:t> are articulated, the </a:t>
            </a:r>
            <a:r>
              <a:rPr lang="en-US" altLang="zh-CN" sz="2800" b="1" dirty="0">
                <a:solidFill>
                  <a:srgbClr val="0070C0"/>
                </a:solidFill>
              </a:rPr>
              <a:t>sound of the first vowel </a:t>
            </a:r>
            <a:r>
              <a:rPr lang="en-US" altLang="zh-CN" sz="2800" dirty="0"/>
              <a:t>which is </a:t>
            </a:r>
            <a:r>
              <a:rPr lang="en-US" altLang="zh-CN" sz="2800" b="1" dirty="0">
                <a:solidFill>
                  <a:srgbClr val="0070C0"/>
                </a:solidFill>
              </a:rPr>
              <a:t>the main vowel </a:t>
            </a:r>
            <a:r>
              <a:rPr lang="en-US" altLang="zh-CN" sz="2800" dirty="0"/>
              <a:t>is </a:t>
            </a:r>
            <a:r>
              <a:rPr lang="en-US" altLang="zh-CN" sz="2800" b="1" dirty="0">
                <a:solidFill>
                  <a:srgbClr val="0070C0"/>
                </a:solidFill>
              </a:rPr>
              <a:t>louder and longer </a:t>
            </a:r>
            <a:r>
              <a:rPr lang="en-US" altLang="zh-CN" sz="2800" dirty="0"/>
              <a:t>than that of the second one. The second vowel sounds light and short.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In addition, the </a:t>
            </a:r>
            <a:r>
              <a:rPr lang="en-US" altLang="zh-CN" sz="2800" b="1" dirty="0">
                <a:solidFill>
                  <a:srgbClr val="0070C0"/>
                </a:solidFill>
              </a:rPr>
              <a:t>mouth opens wider</a:t>
            </a:r>
            <a:r>
              <a:rPr lang="en-US" altLang="zh-CN" sz="2800" dirty="0"/>
              <a:t> while pronouncing </a:t>
            </a:r>
            <a:r>
              <a:rPr lang="en-US" altLang="zh-CN" sz="2800" b="1" dirty="0">
                <a:solidFill>
                  <a:srgbClr val="0070C0"/>
                </a:solidFill>
              </a:rPr>
              <a:t>ai </a:t>
            </a:r>
            <a:r>
              <a:rPr lang="en-US" altLang="zh-CN" sz="2800" dirty="0"/>
              <a:t>than </a:t>
            </a:r>
            <a:r>
              <a:rPr lang="en-US" altLang="zh-CN" sz="2800" dirty="0" err="1"/>
              <a:t>ei</a:t>
            </a:r>
            <a:r>
              <a:rPr lang="en-US" altLang="zh-CN" sz="2800" dirty="0"/>
              <a:t>. Similarly, the mouth also opens </a:t>
            </a:r>
            <a:r>
              <a:rPr lang="en-US" altLang="zh-CN" sz="2800" b="1" dirty="0">
                <a:solidFill>
                  <a:srgbClr val="0070C0"/>
                </a:solidFill>
              </a:rPr>
              <a:t>wider</a:t>
            </a:r>
            <a:r>
              <a:rPr lang="en-US" altLang="zh-CN" sz="2800" dirty="0"/>
              <a:t> while pronouncing </a:t>
            </a:r>
            <a:r>
              <a:rPr lang="en-US" altLang="zh-CN" sz="2800" b="1" dirty="0" err="1">
                <a:solidFill>
                  <a:srgbClr val="0070C0"/>
                </a:solidFill>
              </a:rPr>
              <a:t>ao</a:t>
            </a:r>
            <a:r>
              <a:rPr lang="en-US" altLang="zh-CN" sz="2800" dirty="0"/>
              <a:t> than </a:t>
            </a:r>
            <a:r>
              <a:rPr lang="en-US" altLang="zh-CN" sz="2800" dirty="0" err="1"/>
              <a:t>ou</a:t>
            </a:r>
            <a:r>
              <a:rPr lang="en-US" altLang="zh-CN" sz="2800" dirty="0"/>
              <a:t>.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Note that when these finals are articulated, the </a:t>
            </a:r>
            <a:r>
              <a:rPr lang="en-US" altLang="zh-CN" sz="2800" b="1" dirty="0">
                <a:solidFill>
                  <a:srgbClr val="0070C0"/>
                </a:solidFill>
              </a:rPr>
              <a:t>tongue position </a:t>
            </a:r>
            <a:r>
              <a:rPr lang="en-US" altLang="zh-CN" sz="2800" dirty="0"/>
              <a:t>keeps </a:t>
            </a:r>
            <a:r>
              <a:rPr lang="en-US" altLang="zh-CN" sz="2800" b="1" dirty="0">
                <a:solidFill>
                  <a:srgbClr val="0070C0"/>
                </a:solidFill>
              </a:rPr>
              <a:t>changing</a:t>
            </a:r>
            <a:r>
              <a:rPr lang="en-US" altLang="zh-CN" sz="2800" dirty="0"/>
              <a:t> in </a:t>
            </a:r>
            <a:r>
              <a:rPr lang="en-US" altLang="zh-CN" sz="2800" b="1" dirty="0">
                <a:solidFill>
                  <a:srgbClr val="0070C0"/>
                </a:solidFill>
              </a:rPr>
              <a:t>a sliding(</a:t>
            </a:r>
            <a:r>
              <a:rPr lang="zh-CN" altLang="en-US" sz="2800" b="1" dirty="0">
                <a:solidFill>
                  <a:srgbClr val="0070C0"/>
                </a:solidFill>
              </a:rPr>
              <a:t>滑动）</a:t>
            </a:r>
            <a:r>
              <a:rPr lang="en-US" altLang="zh-CN" sz="2800" dirty="0"/>
              <a:t> rather than </a:t>
            </a:r>
            <a:r>
              <a:rPr lang="en-US" altLang="zh-CN" sz="2800" strike="sngStrike" dirty="0"/>
              <a:t>a jerking manner.</a:t>
            </a:r>
            <a:endParaRPr lang="zh-CN" altLang="en-US" sz="2800" strike="sngStrik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右箭头 14"/>
          <p:cNvSpPr/>
          <p:nvPr/>
        </p:nvSpPr>
        <p:spPr>
          <a:xfrm>
            <a:off x="7081507" y="191291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5" name="圆角右箭头 15"/>
          <p:cNvSpPr/>
          <p:nvPr/>
        </p:nvSpPr>
        <p:spPr>
          <a:xfrm rot="5400000">
            <a:off x="9457945" y="1924892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10FAB4"/>
              </a:solidFill>
            </a:endParaRPr>
          </a:p>
        </p:txBody>
      </p:sp>
      <p:sp>
        <p:nvSpPr>
          <p:cNvPr id="16" name="圆角右箭头 16"/>
          <p:cNvSpPr/>
          <p:nvPr/>
        </p:nvSpPr>
        <p:spPr>
          <a:xfrm rot="10800000">
            <a:off x="9469921" y="407684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10FAB4"/>
              </a:solidFill>
            </a:endParaRPr>
          </a:p>
        </p:txBody>
      </p:sp>
      <p:sp>
        <p:nvSpPr>
          <p:cNvPr id="17" name="圆角右箭头 17"/>
          <p:cNvSpPr/>
          <p:nvPr/>
        </p:nvSpPr>
        <p:spPr>
          <a:xfrm rot="16200000">
            <a:off x="7093483" y="4064853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pic>
        <p:nvPicPr>
          <p:cNvPr id="3" name="图片 2" descr="zuihou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7130" y="591185"/>
            <a:ext cx="7568565" cy="5676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右箭头 14"/>
          <p:cNvSpPr/>
          <p:nvPr/>
        </p:nvSpPr>
        <p:spPr>
          <a:xfrm>
            <a:off x="7081507" y="191291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5" name="圆角右箭头 15"/>
          <p:cNvSpPr/>
          <p:nvPr/>
        </p:nvSpPr>
        <p:spPr>
          <a:xfrm rot="5400000">
            <a:off x="9457945" y="1924892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10FAB4"/>
              </a:solidFill>
            </a:endParaRPr>
          </a:p>
        </p:txBody>
      </p:sp>
      <p:sp>
        <p:nvSpPr>
          <p:cNvPr id="16" name="圆角右箭头 16"/>
          <p:cNvSpPr/>
          <p:nvPr/>
        </p:nvSpPr>
        <p:spPr>
          <a:xfrm rot="10800000">
            <a:off x="9469921" y="407684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10FAB4"/>
              </a:solidFill>
            </a:endParaRPr>
          </a:p>
        </p:txBody>
      </p:sp>
      <p:sp>
        <p:nvSpPr>
          <p:cNvPr id="17" name="圆角右箭头 17"/>
          <p:cNvSpPr/>
          <p:nvPr/>
        </p:nvSpPr>
        <p:spPr>
          <a:xfrm rot="16200000">
            <a:off x="7093483" y="4064853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2275" y="861312"/>
            <a:ext cx="3581430" cy="357020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 Finals </a:t>
            </a:r>
            <a:endParaRPr lang="en-US" altLang="zh-CN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复韵母</a:t>
            </a:r>
            <a:endParaRPr lang="en-US" altLang="zh-CN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zh-CN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32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ie</a:t>
            </a:r>
            <a:endParaRPr lang="en-US" altLang="zh-CN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ye(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整体认读音节）</a:t>
            </a:r>
            <a:endParaRPr lang="en-US" altLang="zh-CN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 descr="i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6990" y="964565"/>
            <a:ext cx="6229350" cy="46723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81240" y="4357800"/>
              <a:ext cx="1348920" cy="2160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81240" y="4357800"/>
                <a:ext cx="1348920" cy="21600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右箭头 14"/>
          <p:cNvSpPr/>
          <p:nvPr/>
        </p:nvSpPr>
        <p:spPr>
          <a:xfrm>
            <a:off x="7081507" y="191291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5" name="圆角右箭头 15"/>
          <p:cNvSpPr/>
          <p:nvPr/>
        </p:nvSpPr>
        <p:spPr>
          <a:xfrm rot="5400000">
            <a:off x="9457945" y="1924892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10FAB4"/>
              </a:solidFill>
            </a:endParaRPr>
          </a:p>
        </p:txBody>
      </p:sp>
      <p:sp>
        <p:nvSpPr>
          <p:cNvPr id="16" name="圆角右箭头 16"/>
          <p:cNvSpPr/>
          <p:nvPr/>
        </p:nvSpPr>
        <p:spPr>
          <a:xfrm rot="10800000">
            <a:off x="9469921" y="407684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10FAB4"/>
              </a:solidFill>
            </a:endParaRPr>
          </a:p>
        </p:txBody>
      </p:sp>
      <p:sp>
        <p:nvSpPr>
          <p:cNvPr id="17" name="圆角右箭头 17"/>
          <p:cNvSpPr/>
          <p:nvPr/>
        </p:nvSpPr>
        <p:spPr>
          <a:xfrm rot="16200000">
            <a:off x="7093483" y="4064853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8175" y="1912620"/>
            <a:ext cx="2630170" cy="17532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 Finals </a:t>
            </a:r>
            <a:endParaRPr lang="en-US" altLang="zh-CN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复韵母</a:t>
            </a:r>
            <a:endParaRPr lang="zh-CN" alt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 descr="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6510" y="1298575"/>
            <a:ext cx="6055995" cy="4542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右箭头 14"/>
          <p:cNvSpPr/>
          <p:nvPr/>
        </p:nvSpPr>
        <p:spPr>
          <a:xfrm>
            <a:off x="7081507" y="191291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5" name="圆角右箭头 15"/>
          <p:cNvSpPr/>
          <p:nvPr/>
        </p:nvSpPr>
        <p:spPr>
          <a:xfrm rot="5400000">
            <a:off x="9457945" y="1924892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10FAB4"/>
              </a:solidFill>
            </a:endParaRPr>
          </a:p>
        </p:txBody>
      </p:sp>
      <p:sp>
        <p:nvSpPr>
          <p:cNvPr id="16" name="圆角右箭头 16"/>
          <p:cNvSpPr/>
          <p:nvPr/>
        </p:nvSpPr>
        <p:spPr>
          <a:xfrm rot="10800000">
            <a:off x="9469921" y="407684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10FAB4"/>
              </a:solidFill>
            </a:endParaRPr>
          </a:p>
        </p:txBody>
      </p:sp>
      <p:sp>
        <p:nvSpPr>
          <p:cNvPr id="17" name="圆角右箭头 17"/>
          <p:cNvSpPr/>
          <p:nvPr/>
        </p:nvSpPr>
        <p:spPr>
          <a:xfrm rot="16200000">
            <a:off x="7093483" y="4064853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pic>
        <p:nvPicPr>
          <p:cNvPr id="2" name="图片 1" descr="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6345" y="653415"/>
            <a:ext cx="7178675" cy="53841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9702360" y="3055680"/>
              <a:ext cx="1281240" cy="9342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9702360" y="3055680"/>
                <a:ext cx="1281240" cy="93420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4226560" y="619760"/>
            <a:ext cx="3752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家乡（</a:t>
            </a: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hometown</a:t>
            </a:r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）</a:t>
            </a:r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3" name="图片 2" descr="/Users/cathy/Desktop/中国.jpg中国"/>
          <p:cNvPicPr>
            <a:picLocks noChangeAspect="1"/>
          </p:cNvPicPr>
          <p:nvPr/>
        </p:nvPicPr>
        <p:blipFill>
          <a:blip r:embed="rId1"/>
          <a:srcRect l="-2541" t="4778" b="27325"/>
          <a:stretch>
            <a:fillRect/>
          </a:stretch>
        </p:blipFill>
        <p:spPr>
          <a:xfrm>
            <a:off x="6280150" y="2106295"/>
            <a:ext cx="5123180" cy="4160520"/>
          </a:xfrm>
          <a:prstGeom prst="rect">
            <a:avLst/>
          </a:prstGeom>
        </p:spPr>
      </p:pic>
      <p:sp>
        <p:nvSpPr>
          <p:cNvPr id="5" name="左箭头 4"/>
          <p:cNvSpPr/>
          <p:nvPr/>
        </p:nvSpPr>
        <p:spPr>
          <a:xfrm rot="660000">
            <a:off x="5732780" y="3109595"/>
            <a:ext cx="4314825" cy="29273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49508" y="2002790"/>
            <a:ext cx="3720890" cy="160043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北京</a:t>
            </a:r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Beijing</a:t>
            </a:r>
            <a:endParaRPr lang="en-US" altLang="zh-CN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zh-CN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首都 </a:t>
            </a:r>
            <a:r>
              <a:rPr lang="en-US" altLang="zh-CN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Capital</a:t>
            </a:r>
            <a:endParaRPr lang="zh-CN" altLang="en-US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94" b="99610" l="462" r="89838">
                        <a14:foregroundMark x1="33718" y1="7018" x2="63048" y2="15595"/>
                        <a14:foregroundMark x1="63048" y1="15595" x2="28637" y2="24561"/>
                        <a14:foregroundMark x1="28637" y1="24561" x2="68822" y2="23002"/>
                        <a14:foregroundMark x1="68822" y1="23002" x2="22171" y2="26706"/>
                        <a14:foregroundMark x1="22171" y1="26706" x2="24711" y2="25926"/>
                        <a14:foregroundMark x1="35335" y1="9162" x2="34411" y2="4678"/>
                        <a14:foregroundMark x1="26328" y1="31384" x2="51039" y2="29435"/>
                        <a14:foregroundMark x1="51039" y1="29435" x2="46189" y2="46979"/>
                        <a14:foregroundMark x1="46189" y1="46979" x2="55889" y2="52242"/>
                        <a14:foregroundMark x1="2079" y1="64522" x2="70901" y2="58285"/>
                        <a14:foregroundMark x1="70901" y1="58285" x2="94688" y2="65302"/>
                        <a14:foregroundMark x1="94688" y1="65302" x2="3695" y2="73294"/>
                        <a14:foregroundMark x1="3695" y1="73294" x2="4850" y2="66862"/>
                        <a14:foregroundMark x1="3002" y1="67836" x2="27714" y2="67836"/>
                        <a14:foregroundMark x1="27714" y1="67836" x2="87067" y2="63743"/>
                        <a14:foregroundMark x1="462" y1="64522" x2="5774" y2="70955"/>
                        <a14:foregroundMark x1="61663" y1="19298" x2="82679" y2="23197"/>
                        <a14:foregroundMark x1="82679" y1="23197" x2="70901" y2="26121"/>
                        <a14:foregroundMark x1="16166" y1="83626" x2="44573" y2="70370"/>
                        <a14:foregroundMark x1="44573" y1="70370" x2="75289" y2="67446"/>
                        <a14:foregroundMark x1="75289" y1="67446" x2="90300" y2="81871"/>
                        <a14:foregroundMark x1="90300" y1="81871" x2="74596" y2="99220"/>
                        <a14:foregroundMark x1="28868" y1="85380" x2="50115" y2="85380"/>
                        <a14:foregroundMark x1="50115" y1="85380" x2="70901" y2="90838"/>
                        <a14:foregroundMark x1="70901" y1="90838" x2="20554" y2="93762"/>
                        <a14:foregroundMark x1="20554" y1="93762" x2="36952" y2="76803"/>
                        <a14:foregroundMark x1="36952" y1="76803" x2="69053" y2="76413"/>
                        <a14:foregroundMark x1="69053" y1="76413" x2="73672" y2="90448"/>
                        <a14:foregroundMark x1="36028" y1="80897" x2="15242" y2="86355"/>
                        <a14:foregroundMark x1="15242" y1="86355" x2="63048" y2="80507"/>
                        <a14:foregroundMark x1="63048" y1="80507" x2="48499" y2="98635"/>
                        <a14:foregroundMark x1="48499" y1="98635" x2="15704" y2="88499"/>
                        <a14:foregroundMark x1="15704" y1="88499" x2="35104" y2="80507"/>
                        <a14:foregroundMark x1="35104" y1="80507" x2="44111" y2="80897"/>
                        <a14:foregroundMark x1="52194" y1="80507" x2="52194" y2="80507"/>
                        <a14:foregroundMark x1="61201" y1="80117" x2="86143" y2="84405"/>
                        <a14:foregroundMark x1="86143" y1="84405" x2="63279" y2="99610"/>
                        <a14:foregroundMark x1="53811" y1="94932" x2="51963" y2="88694"/>
                        <a14:foregroundMark x1="45035" y1="72320" x2="72517" y2="77778"/>
                        <a14:foregroundMark x1="72517" y1="77778" x2="50808" y2="74269"/>
                        <a14:foregroundMark x1="50808" y1="74269" x2="71594" y2="73489"/>
                        <a14:foregroundMark x1="71594" y1="73489" x2="54734" y2="70955"/>
                        <a14:foregroundMark x1="69746" y1="73684" x2="82910" y2="84600"/>
                        <a14:foregroundMark x1="53118" y1="97856" x2="66051" y2="96881"/>
                        <a14:foregroundMark x1="71363" y1="70565" x2="74134" y2="72710"/>
                        <a14:foregroundMark x1="31178" y1="76023" x2="16166" y2="84211"/>
                        <a14:foregroundMark x1="23095" y1="76413" x2="30023" y2="75049"/>
                        <a14:foregroundMark x1="50808" y1="87329" x2="65589" y2="99610"/>
                        <a14:foregroundMark x1="65589" y1="99610" x2="38568" y2="99610"/>
                        <a14:foregroundMark x1="38568" y1="99610" x2="28868" y2="93177"/>
                        <a14:foregroundMark x1="40185" y1="87719" x2="44804" y2="90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913" y="3603228"/>
            <a:ext cx="2354079" cy="27890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" name="墨迹 1"/>
              <p14:cNvContentPartPr/>
              <p14:nvPr/>
            </p14:nvContentPartPr>
            <p14:xfrm>
              <a:off x="1948320" y="3485520"/>
              <a:ext cx="1055160" cy="1101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5"/>
            </p:blipFill>
            <p:spPr>
              <a:xfrm>
                <a:off x="1948320" y="3485520"/>
                <a:ext cx="1055160" cy="11016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zuihou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3809" y="3041265"/>
            <a:ext cx="5108207" cy="3600450"/>
          </a:xfrm>
          <a:prstGeom prst="rect">
            <a:avLst/>
          </a:prstGeom>
        </p:spPr>
      </p:pic>
      <p:sp>
        <p:nvSpPr>
          <p:cNvPr id="14" name="圆角右箭头 14"/>
          <p:cNvSpPr/>
          <p:nvPr/>
        </p:nvSpPr>
        <p:spPr>
          <a:xfrm>
            <a:off x="7081507" y="191291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5" name="圆角右箭头 15"/>
          <p:cNvSpPr/>
          <p:nvPr/>
        </p:nvSpPr>
        <p:spPr>
          <a:xfrm rot="5400000">
            <a:off x="9457945" y="1924892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10FAB4"/>
              </a:solidFill>
            </a:endParaRPr>
          </a:p>
        </p:txBody>
      </p:sp>
      <p:sp>
        <p:nvSpPr>
          <p:cNvPr id="16" name="圆角右箭头 16"/>
          <p:cNvSpPr/>
          <p:nvPr/>
        </p:nvSpPr>
        <p:spPr>
          <a:xfrm rot="10800000">
            <a:off x="9469921" y="407684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10FAB4"/>
              </a:solidFill>
            </a:endParaRPr>
          </a:p>
        </p:txBody>
      </p:sp>
      <p:sp>
        <p:nvSpPr>
          <p:cNvPr id="17" name="圆角右箭头 17"/>
          <p:cNvSpPr/>
          <p:nvPr/>
        </p:nvSpPr>
        <p:spPr>
          <a:xfrm rot="16200000">
            <a:off x="7093483" y="4064853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8175" y="1912620"/>
            <a:ext cx="2845651" cy="258532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 Finals </a:t>
            </a:r>
            <a:endParaRPr lang="en-US" altLang="zh-CN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复韵母</a:t>
            </a:r>
            <a:endParaRPr lang="en-US" altLang="zh-CN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(9)</a:t>
            </a:r>
            <a:endParaRPr lang="zh-CN" altLang="en-US" sz="5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图片 7" descr="9个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09" y="0"/>
            <a:ext cx="5501907" cy="41265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02100" y="5938974"/>
            <a:ext cx="523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标调：</a:t>
            </a:r>
            <a:r>
              <a:rPr lang="en-US" altLang="zh-CN" dirty="0"/>
              <a:t>j, q, x, y</a:t>
            </a:r>
            <a:r>
              <a:rPr lang="zh-CN" altLang="en-US" dirty="0"/>
              <a:t>后边摘帽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bldLvl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790301" y="346609"/>
            <a:ext cx="1392689" cy="1392689"/>
            <a:chOff x="944111" y="2203578"/>
            <a:chExt cx="1392689" cy="1392689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1" y="2203578"/>
              <a:ext cx="1392689" cy="1392689"/>
            </a:xfrm>
            <a:prstGeom prst="rect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1195640" y="2438256"/>
              <a:ext cx="868680" cy="9220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5400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二</a:t>
              </a:r>
              <a:endParaRPr lang="zh-CN" altLang="en-US" sz="5400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056370" y="346710"/>
            <a:ext cx="275971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appellation of our families</a:t>
            </a:r>
            <a:endParaRPr lang="en-US" altLang="en-US" sz="3200" b="1" dirty="0">
              <a:solidFill>
                <a:srgbClr val="00B0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790575" y="1503045"/>
          <a:ext cx="11211560" cy="509905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316730"/>
                <a:gridCol w="3286125"/>
                <a:gridCol w="3608705"/>
              </a:tblGrid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relationship with father or mother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 father (bà ba )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mother (mā ma )</a:t>
                      </a:r>
                      <a:endParaRPr lang="en-US" altLang="zh-CN" sz="2400"/>
                    </a:p>
                  </a:txBody>
                  <a:tcPr/>
                </a:tc>
              </a:tr>
              <a:tr h="8369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400" b="0"/>
                        <a:t>father </a:t>
                      </a:r>
                      <a:r>
                        <a:rPr lang="en-US" altLang="zh-CN" sz="2400" b="0">
                          <a:solidFill>
                            <a:srgbClr val="0070C0"/>
                          </a:solidFill>
                        </a:rPr>
                        <a:t>(bà ba )</a:t>
                      </a:r>
                      <a:r>
                        <a:rPr lang="zh-CN" altLang="en-US" sz="2400" b="0">
                          <a:solidFill>
                            <a:srgbClr val="0070C0"/>
                          </a:solidFill>
                        </a:rPr>
                        <a:t>爸爸</a:t>
                      </a:r>
                      <a:endParaRPr lang="en-US" altLang="zh-CN" sz="2400" b="0"/>
                    </a:p>
                    <a:p>
                      <a:pPr algn="l">
                        <a:buNone/>
                      </a:pPr>
                      <a:endParaRPr lang="en-US" altLang="zh-CN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400" b="0"/>
                        <a:t>grandpa </a:t>
                      </a:r>
                      <a:r>
                        <a:rPr lang="en-US" altLang="zh-CN" sz="2400" b="0">
                          <a:solidFill>
                            <a:srgbClr val="FF0000"/>
                          </a:solidFill>
                        </a:rPr>
                        <a:t>(yé ye ) </a:t>
                      </a:r>
                      <a:r>
                        <a:rPr lang="zh-CN" altLang="en-US" sz="2400" b="0">
                          <a:solidFill>
                            <a:srgbClr val="FF0000"/>
                          </a:solidFill>
                        </a:rPr>
                        <a:t>爷爷</a:t>
                      </a:r>
                      <a:endParaRPr lang="zh-CN" altLang="en-US" sz="2400" b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400" b="0"/>
                        <a:t>grandpa </a:t>
                      </a:r>
                      <a:r>
                        <a:rPr lang="en-US" altLang="zh-CN" sz="2400" b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zh-CN" altLang="en-US" sz="2400" b="0">
                          <a:solidFill>
                            <a:srgbClr val="FF0000"/>
                          </a:solidFill>
                        </a:rPr>
                        <a:t>wài gōng</a:t>
                      </a:r>
                      <a:r>
                        <a:rPr lang="en-US" altLang="zh-CN" sz="2400" b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zh-CN" altLang="en-US" sz="2400" b="0">
                          <a:solidFill>
                            <a:srgbClr val="FF0000"/>
                          </a:solidFill>
                        </a:rPr>
                        <a:t>外公</a:t>
                      </a:r>
                      <a:endParaRPr lang="zh-CN" altLang="en-US" sz="2400" b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9702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400" b="0"/>
                        <a:t>mother </a:t>
                      </a:r>
                      <a:r>
                        <a:rPr lang="en-US" altLang="zh-CN" sz="2400" b="0">
                          <a:solidFill>
                            <a:srgbClr val="0070C0"/>
                          </a:solidFill>
                        </a:rPr>
                        <a:t>(mā ma )</a:t>
                      </a:r>
                      <a:r>
                        <a:rPr lang="zh-CN" altLang="en-US" sz="2400" b="0">
                          <a:solidFill>
                            <a:srgbClr val="0070C0"/>
                          </a:solidFill>
                        </a:rPr>
                        <a:t>妈妈</a:t>
                      </a:r>
                      <a:endParaRPr lang="en-US" altLang="zh-CN" sz="2400" b="0"/>
                    </a:p>
                    <a:p>
                      <a:pPr algn="l">
                        <a:buNone/>
                      </a:pPr>
                      <a:endParaRPr lang="en-US" altLang="zh-CN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400" b="0"/>
                        <a:t>grandma(</a:t>
                      </a:r>
                      <a:r>
                        <a:rPr lang="en-US" altLang="zh-CN" sz="2400" b="0">
                          <a:solidFill>
                            <a:srgbClr val="FF0000"/>
                          </a:solidFill>
                        </a:rPr>
                        <a:t>nǎi nai) </a:t>
                      </a:r>
                      <a:r>
                        <a:rPr lang="zh-CN" altLang="en-US" sz="2400" b="0">
                          <a:solidFill>
                            <a:srgbClr val="FF0000"/>
                          </a:solidFill>
                        </a:rPr>
                        <a:t>奶奶</a:t>
                      </a:r>
                      <a:endParaRPr lang="zh-CN" altLang="en-US" sz="2400" b="0">
                        <a:solidFill>
                          <a:srgbClr val="FF0000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zh-CN" altLang="en-US" sz="2400" b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400" b="0"/>
                        <a:t>grandma </a:t>
                      </a:r>
                      <a:r>
                        <a:rPr lang="en-US" altLang="zh-CN" sz="2400" b="0">
                          <a:solidFill>
                            <a:srgbClr val="FF0000"/>
                          </a:solidFill>
                        </a:rPr>
                        <a:t>(wài pó)</a:t>
                      </a:r>
                      <a:r>
                        <a:rPr lang="zh-CN" altLang="en-US" sz="2400" b="0">
                          <a:solidFill>
                            <a:srgbClr val="FF0000"/>
                          </a:solidFill>
                        </a:rPr>
                        <a:t>外婆</a:t>
                      </a:r>
                      <a:endParaRPr lang="zh-CN" altLang="en-US" sz="2400" b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794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400" b="0"/>
                        <a:t>elder brother </a:t>
                      </a:r>
                      <a:r>
                        <a:rPr lang="en-US" altLang="zh-CN" sz="2400" b="0">
                          <a:solidFill>
                            <a:srgbClr val="0070C0"/>
                          </a:solidFill>
                        </a:rPr>
                        <a:t>(gē ge) </a:t>
                      </a:r>
                      <a:r>
                        <a:rPr lang="zh-CN" altLang="en-US" sz="2400" b="0">
                          <a:solidFill>
                            <a:srgbClr val="0070C0"/>
                          </a:solidFill>
                        </a:rPr>
                        <a:t>哥哥</a:t>
                      </a:r>
                      <a:r>
                        <a:rPr lang="en-US" altLang="zh-CN" sz="2400" b="0"/>
                        <a:t> </a:t>
                      </a:r>
                      <a:endParaRPr lang="zh-CN" altLang="en-US" sz="2400" b="0"/>
                    </a:p>
                    <a:p>
                      <a:pPr algn="l">
                        <a:buNone/>
                      </a:pPr>
                      <a:endParaRPr lang="zh-CN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400" b="0"/>
                        <a:t>uncle </a:t>
                      </a:r>
                      <a:r>
                        <a:rPr lang="en-US" altLang="zh-CN" sz="2400" b="0">
                          <a:solidFill>
                            <a:srgbClr val="FF0000"/>
                          </a:solidFill>
                        </a:rPr>
                        <a:t>(bó bo) </a:t>
                      </a:r>
                      <a:r>
                        <a:rPr lang="zh-CN" altLang="en-US" sz="2400" b="0">
                          <a:solidFill>
                            <a:srgbClr val="FF0000"/>
                          </a:solidFill>
                        </a:rPr>
                        <a:t>伯伯</a:t>
                      </a:r>
                      <a:endParaRPr lang="zh-CN" altLang="en-US" sz="2400" b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zh-CN" sz="2400" b="0"/>
                    </a:p>
                    <a:p>
                      <a:pPr algn="l">
                        <a:buNone/>
                      </a:pPr>
                      <a:r>
                        <a:rPr lang="en-US" altLang="zh-CN" sz="2400" b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zh-CN" altLang="en-US" sz="2400">
                          <a:solidFill>
                            <a:srgbClr val="0070C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sym typeface="+mn-ea"/>
                        </a:rPr>
                        <a:t>xiōng dì</a:t>
                      </a:r>
                      <a:r>
                        <a:rPr lang="en-US" altLang="zh-CN" sz="2400">
                          <a:solidFill>
                            <a:srgbClr val="0070C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sym typeface="+mn-ea"/>
                        </a:rPr>
                        <a:t>)</a:t>
                      </a:r>
                      <a:r>
                        <a:rPr lang="zh-CN" altLang="en-US" sz="2400">
                          <a:solidFill>
                            <a:srgbClr val="0070C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sym typeface="+mn-ea"/>
                        </a:rPr>
                        <a:t> 兄弟</a:t>
                      </a:r>
                      <a:endParaRPr lang="en-US" altLang="zh-CN" sz="2400" b="0"/>
                    </a:p>
                    <a:p>
                      <a:pPr algn="l">
                        <a:buNone/>
                      </a:pPr>
                      <a:r>
                        <a:rPr lang="en-US" altLang="zh-CN" sz="2400" b="0"/>
                        <a:t>uncle </a:t>
                      </a:r>
                      <a:r>
                        <a:rPr lang="en-US" altLang="zh-CN" sz="2400" b="0">
                          <a:solidFill>
                            <a:srgbClr val="FF0000"/>
                          </a:solidFill>
                        </a:rPr>
                        <a:t>(jiù jiu) </a:t>
                      </a:r>
                      <a:r>
                        <a:rPr lang="zh-CN" altLang="en-US" sz="2400" b="0">
                          <a:solidFill>
                            <a:srgbClr val="FF0000"/>
                          </a:solidFill>
                        </a:rPr>
                        <a:t>舅舅</a:t>
                      </a:r>
                      <a:endParaRPr lang="zh-CN" altLang="en-US" sz="2400" b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400" b="0"/>
                        <a:t>younger brother </a:t>
                      </a:r>
                      <a:r>
                        <a:rPr lang="en-US" altLang="zh-CN" sz="2400" b="0">
                          <a:solidFill>
                            <a:srgbClr val="0070C0"/>
                          </a:solidFill>
                        </a:rPr>
                        <a:t>(dì di) </a:t>
                      </a:r>
                      <a:r>
                        <a:rPr lang="zh-CN" altLang="en-US" sz="2400" b="0">
                          <a:solidFill>
                            <a:srgbClr val="0070C0"/>
                          </a:solidFill>
                        </a:rPr>
                        <a:t>弟弟</a:t>
                      </a:r>
                      <a:endParaRPr lang="zh-CN" altLang="en-US" sz="2400" b="0"/>
                    </a:p>
                    <a:p>
                      <a:pPr algn="l">
                        <a:buNone/>
                      </a:pPr>
                      <a:endParaRPr lang="zh-CN" alt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400" b="0"/>
                        <a:t>uncle </a:t>
                      </a:r>
                      <a:r>
                        <a:rPr lang="en-US" altLang="zh-CN" sz="2400" b="0">
                          <a:solidFill>
                            <a:srgbClr val="FF0000"/>
                          </a:solidFill>
                        </a:rPr>
                        <a:t>(shū shu) </a:t>
                      </a:r>
                      <a:r>
                        <a:rPr lang="zh-CN" altLang="en-US" sz="2400" b="0">
                          <a:solidFill>
                            <a:srgbClr val="FF0000"/>
                          </a:solidFill>
                        </a:rPr>
                        <a:t>叔叔</a:t>
                      </a:r>
                      <a:endParaRPr lang="zh-CN" altLang="en-US" sz="2400" b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vMerge="1">
                  <a:tcPr/>
                </a:tc>
              </a:tr>
              <a:tr h="6794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400" b="0"/>
                        <a:t>sister </a:t>
                      </a:r>
                      <a:r>
                        <a:rPr lang="en-US" altLang="zh-CN" sz="2400" b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zh-CN" altLang="en-US" sz="2400" b="0">
                          <a:solidFill>
                            <a:srgbClr val="0070C0"/>
                          </a:solidFill>
                        </a:rPr>
                        <a:t>jiě mèi）姐妹</a:t>
                      </a:r>
                      <a:endParaRPr lang="en-US" altLang="zh-CN" sz="2400" b="0"/>
                    </a:p>
                    <a:p>
                      <a:pPr algn="l">
                        <a:buNone/>
                      </a:pPr>
                      <a:endParaRPr lang="en-US" altLang="zh-CN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400" b="0"/>
                        <a:t>aunt </a:t>
                      </a:r>
                      <a:r>
                        <a:rPr lang="en-US" altLang="zh-CN" sz="2400" b="0">
                          <a:solidFill>
                            <a:srgbClr val="FF0000"/>
                          </a:solidFill>
                        </a:rPr>
                        <a:t>(gū gu) </a:t>
                      </a:r>
                      <a:r>
                        <a:rPr lang="zh-CN" altLang="en-US" sz="2400" b="0">
                          <a:solidFill>
                            <a:srgbClr val="FF0000"/>
                          </a:solidFill>
                        </a:rPr>
                        <a:t>姑姑</a:t>
                      </a:r>
                      <a:endParaRPr lang="zh-CN" altLang="en-US" sz="2400" b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400" b="0"/>
                        <a:t>aunt </a:t>
                      </a:r>
                      <a:r>
                        <a:rPr lang="en-US" altLang="zh-CN" sz="2400" b="0">
                          <a:solidFill>
                            <a:srgbClr val="FF0000"/>
                          </a:solidFill>
                        </a:rPr>
                        <a:t>(ā yí) </a:t>
                      </a:r>
                      <a:r>
                        <a:rPr lang="zh-CN" altLang="en-US" sz="2400" b="0">
                          <a:solidFill>
                            <a:srgbClr val="FF0000"/>
                          </a:solidFill>
                        </a:rPr>
                        <a:t>阿姨</a:t>
                      </a:r>
                      <a:endParaRPr lang="zh-CN" altLang="en-US" sz="2400" b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3345" y="1306830"/>
            <a:ext cx="849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en-US" sz="2800" b="1" dirty="0">
              <a:solidFill>
                <a:srgbClr val="00B0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1290320" y="1306830"/>
          <a:ext cx="8636000" cy="314545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4340860"/>
                <a:gridCol w="4295140"/>
              </a:tblGrid>
              <a:tr h="971149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0">
                          <a:effectLst/>
                        </a:rPr>
                        <a:t>brother</a:t>
                      </a:r>
                      <a:r>
                        <a:rPr lang="en-US" altLang="zh-CN" sz="2400" b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en-US" altLang="zh-CN" sz="2400" b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(xiōng dì ) </a:t>
                      </a:r>
                      <a:r>
                        <a:rPr lang="zh-CN" altLang="en-US" sz="2400" b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兄弟</a:t>
                      </a:r>
                      <a:endParaRPr lang="zh-CN" altLang="en-US" sz="2400" b="0">
                        <a:ln w="22225">
                          <a:solidFill>
                            <a:schemeClr val="accent2"/>
                          </a:solidFill>
                          <a:prstDash val="solid"/>
                        </a:ln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0" dirty="0">
                          <a:effectLst/>
                        </a:rPr>
                        <a:t>elder brother </a:t>
                      </a:r>
                      <a:r>
                        <a:rPr lang="en-US" altLang="zh-CN" sz="2400" b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(</a:t>
                      </a:r>
                      <a:r>
                        <a:rPr lang="en-US" altLang="zh-CN" sz="2400" b="0" dirty="0" err="1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gē</a:t>
                      </a:r>
                      <a:r>
                        <a:rPr lang="en-US" altLang="zh-CN" sz="2400" b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altLang="zh-CN" sz="2400" b="0" dirty="0" err="1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ge</a:t>
                      </a:r>
                      <a:r>
                        <a:rPr lang="en-US" altLang="zh-CN" sz="2400" b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) </a:t>
                      </a:r>
                      <a:r>
                        <a:rPr lang="zh-CN" altLang="en-US" sz="2400" b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哥哥</a:t>
                      </a:r>
                      <a:endParaRPr lang="zh-CN" altLang="en-US" sz="2400" b="0" dirty="0">
                        <a:ln w="22225">
                          <a:solidFill>
                            <a:schemeClr val="accent2"/>
                          </a:solidFill>
                          <a:prstDash val="solid"/>
                        </a:ln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</a:tr>
              <a:tr h="77089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effectLst/>
                        </a:rPr>
                        <a:t>younger brother </a:t>
                      </a:r>
                      <a:r>
                        <a:rPr lang="en-US" altLang="zh-CN" sz="240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(</a:t>
                      </a:r>
                      <a:r>
                        <a:rPr lang="en-US" altLang="zh-CN" sz="2400" dirty="0" err="1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dì</a:t>
                      </a:r>
                      <a:r>
                        <a:rPr lang="en-US" altLang="zh-CN" sz="240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 di) </a:t>
                      </a:r>
                      <a:r>
                        <a:rPr lang="zh-CN" altLang="en-US" sz="240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弟弟</a:t>
                      </a:r>
                      <a:endParaRPr lang="zh-CN" altLang="en-US" sz="2400" dirty="0">
                        <a:ln w="22225">
                          <a:solidFill>
                            <a:schemeClr val="accent2"/>
                          </a:solidFill>
                          <a:prstDash val="solid"/>
                        </a:ln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</a:tr>
              <a:tr h="632527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sister </a:t>
                      </a:r>
                      <a:r>
                        <a:rPr lang="en-US" altLang="zh-CN" sz="2400">
                          <a:solidFill>
                            <a:srgbClr val="00B05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(jiě mèi) </a:t>
                      </a:r>
                      <a:r>
                        <a:rPr lang="zh-CN" altLang="en-US" sz="2400">
                          <a:solidFill>
                            <a:srgbClr val="00B05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姐妹</a:t>
                      </a:r>
                      <a:endParaRPr lang="zh-CN" altLang="en-US" sz="2400">
                        <a:solidFill>
                          <a:srgbClr val="00B05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elder sister </a:t>
                      </a:r>
                      <a:r>
                        <a:rPr lang="en-US" altLang="zh-CN" sz="2400" dirty="0">
                          <a:solidFill>
                            <a:srgbClr val="00B05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en-US" altLang="zh-CN" sz="2400" dirty="0" err="1">
                          <a:solidFill>
                            <a:srgbClr val="00B05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jiě</a:t>
                      </a:r>
                      <a:r>
                        <a:rPr lang="en-US" altLang="zh-CN" sz="2400" dirty="0">
                          <a:solidFill>
                            <a:srgbClr val="00B05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2400" dirty="0" err="1">
                          <a:solidFill>
                            <a:srgbClr val="00B05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jie</a:t>
                      </a:r>
                      <a:r>
                        <a:rPr lang="en-US" altLang="zh-CN" sz="2400" dirty="0">
                          <a:solidFill>
                            <a:srgbClr val="00B05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) </a:t>
                      </a:r>
                      <a:r>
                        <a:rPr lang="zh-CN" altLang="en-US" sz="2400" dirty="0">
                          <a:solidFill>
                            <a:srgbClr val="00B05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姐姐</a:t>
                      </a:r>
                      <a:endParaRPr lang="zh-CN" altLang="en-US" sz="2400" dirty="0">
                        <a:solidFill>
                          <a:srgbClr val="00B05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77089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younger sister </a:t>
                      </a:r>
                      <a:r>
                        <a:rPr lang="en-US" altLang="zh-CN" sz="2400" dirty="0">
                          <a:solidFill>
                            <a:srgbClr val="00B05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en-US" altLang="zh-CN" sz="2400" dirty="0" err="1">
                          <a:solidFill>
                            <a:srgbClr val="00B05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mèi</a:t>
                      </a:r>
                      <a:r>
                        <a:rPr lang="en-US" altLang="zh-CN" sz="2400" dirty="0">
                          <a:solidFill>
                            <a:srgbClr val="00B05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CN" sz="2400" dirty="0" err="1">
                          <a:solidFill>
                            <a:srgbClr val="00B05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mei</a:t>
                      </a:r>
                      <a:r>
                        <a:rPr lang="en-US" altLang="zh-CN" sz="2400" dirty="0">
                          <a:solidFill>
                            <a:srgbClr val="00B05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) </a:t>
                      </a:r>
                      <a:r>
                        <a:rPr lang="zh-CN" altLang="en-US" sz="2400" dirty="0">
                          <a:solidFill>
                            <a:srgbClr val="00B05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妹妹</a:t>
                      </a:r>
                      <a:endParaRPr lang="zh-CN" altLang="en-US" sz="2400" dirty="0">
                        <a:solidFill>
                          <a:srgbClr val="00B05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101215" y="4515485"/>
            <a:ext cx="87972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For example, we call our elder brother </a:t>
            </a:r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gē ge </a:t>
            </a:r>
            <a:r>
              <a:rPr lang="zh-CN" altLang="en-US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哥哥</a:t>
            </a:r>
            <a:endParaRPr lang="en-US" altLang="zh-CN" sz="2000"/>
          </a:p>
          <a:p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                                  </a:t>
            </a:r>
            <a:r>
              <a:rPr lang="en-US" altLang="zh-CN" sz="2000">
                <a:sym typeface="+mn-ea"/>
              </a:rPr>
              <a:t>our younger brother </a:t>
            </a:r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(dì di) </a:t>
            </a:r>
            <a:r>
              <a:rPr lang="zh-CN" altLang="en-US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弟弟</a:t>
            </a:r>
            <a:endParaRPr lang="zh-CN" altLang="en-US" sz="2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sym typeface="+mn-ea"/>
            </a:endParaRPr>
          </a:p>
          <a:p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                                  </a:t>
            </a:r>
            <a:r>
              <a:rPr lang="en-US" altLang="zh-CN" sz="2000">
                <a:sym typeface="+mn-ea"/>
              </a:rPr>
              <a:t>our elder sister </a:t>
            </a:r>
            <a:r>
              <a:rPr lang="en-US" altLang="zh-CN" sz="2000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(jiě jie) </a:t>
            </a:r>
            <a:r>
              <a:rPr lang="zh-CN" altLang="en-US" sz="2000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姐姐</a:t>
            </a:r>
            <a:endParaRPr lang="zh-CN" altLang="en-US" sz="200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  <a:sym typeface="+mn-ea"/>
            </a:endParaRPr>
          </a:p>
          <a:p>
            <a:r>
              <a:rPr lang="en-US" altLang="zh-CN" sz="2000">
                <a:sym typeface="+mn-ea"/>
              </a:rPr>
              <a:t>                                  our younger sister </a:t>
            </a:r>
            <a:r>
              <a:rPr lang="en-US" altLang="zh-CN" sz="2000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(mèi mei) </a:t>
            </a:r>
            <a:r>
              <a:rPr lang="zh-CN" altLang="en-US" sz="2000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妹妹</a:t>
            </a:r>
            <a:endParaRPr lang="zh-CN" altLang="en-US" sz="2000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 altLang="zh-CN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(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xiōng dì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兄弟 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refers to both our elder and younger brothers </a:t>
            </a:r>
            <a:endParaRPr lang="en-US" altLang="zh-CN" sz="20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 altLang="zh-CN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(jiě mèi) 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姐妹 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refers to both our elder and younger sisters</a:t>
            </a:r>
            <a:endParaRPr lang="en-US" altLang="zh-CN" sz="200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effectLst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3831273" y="124460"/>
            <a:ext cx="4511675" cy="60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fontAlgn="auto">
              <a:buFont typeface="Arial" panose="020B0604020202020204" pitchFamily="34" charset="0"/>
              <a:buNone/>
              <a:defRPr/>
            </a:pPr>
            <a:r>
              <a:rPr lang="en-US" altLang="zh-CN" sz="3335" b="1" noProof="1">
                <a:solidFill>
                  <a:srgbClr val="FF0000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New Words</a:t>
            </a:r>
            <a:r>
              <a:rPr lang="zh-CN" altLang="en-US" sz="3335" b="1" noProof="1">
                <a:solidFill>
                  <a:srgbClr val="FF0000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（</a:t>
            </a:r>
            <a:r>
              <a:rPr lang="en-US" altLang="zh-CN" sz="3335" b="1" noProof="1">
                <a:solidFill>
                  <a:srgbClr val="FF0000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p4)</a:t>
            </a:r>
            <a:endParaRPr lang="en-US" altLang="zh-CN" sz="3335" b="1" noProof="1">
              <a:solidFill>
                <a:srgbClr val="FF0000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3254375" y="728663"/>
            <a:ext cx="5683250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地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4570" y="1173480"/>
            <a:ext cx="7041515" cy="4873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31590" y="2367280"/>
            <a:ext cx="365887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dì  tú   </a:t>
            </a:r>
            <a:r>
              <a:rPr lang="zh-CN" altLang="en-US" sz="6600" b="1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地  图</a:t>
            </a:r>
            <a:endParaRPr lang="zh-CN" altLang="en-US" sz="6600" b="1"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</p:spTree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3831273" y="124460"/>
            <a:ext cx="4511675" cy="60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fontAlgn="auto">
              <a:buFont typeface="Arial" panose="020B0604020202020204" pitchFamily="34" charset="0"/>
              <a:buNone/>
              <a:defRPr/>
            </a:pPr>
            <a:r>
              <a:rPr lang="en-US" altLang="zh-CN" sz="3335" b="1" noProof="1">
                <a:solidFill>
                  <a:srgbClr val="FF0000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New Words</a:t>
            </a:r>
            <a:endParaRPr lang="en-US" altLang="zh-CN" sz="3335" b="1" noProof="1">
              <a:solidFill>
                <a:srgbClr val="FF0000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3254375" y="728663"/>
            <a:ext cx="5683250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937625" y="1170305"/>
            <a:ext cx="275463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mǐ fàn     </a:t>
            </a:r>
            <a:r>
              <a:rPr lang="zh-CN" altLang="en-US" sz="6600" b="1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米  饭</a:t>
            </a:r>
            <a:endParaRPr lang="zh-CN" altLang="en-US" sz="6600" b="1"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pic>
        <p:nvPicPr>
          <p:cNvPr id="2" name="图片 1" descr="米饭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8830" y="2147570"/>
            <a:ext cx="6169660" cy="4109085"/>
          </a:xfrm>
          <a:prstGeom prst="rect">
            <a:avLst/>
          </a:prstGeom>
        </p:spPr>
      </p:pic>
    </p:spTree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3831273" y="124460"/>
            <a:ext cx="4511675" cy="60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fontAlgn="auto">
              <a:buFont typeface="Arial" panose="020B0604020202020204" pitchFamily="34" charset="0"/>
              <a:buNone/>
              <a:defRPr/>
            </a:pPr>
            <a:r>
              <a:rPr lang="en-US" altLang="zh-CN" sz="3335" b="1" noProof="1">
                <a:solidFill>
                  <a:srgbClr val="FF0000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New Words</a:t>
            </a:r>
            <a:endParaRPr lang="en-US" altLang="zh-CN" sz="3335" b="1" noProof="1">
              <a:solidFill>
                <a:srgbClr val="FF0000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3254375" y="728663"/>
            <a:ext cx="5683250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896735" y="1483360"/>
            <a:ext cx="468185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dàn gāo </a:t>
            </a:r>
            <a:endParaRPr lang="en-US" altLang="zh-CN" sz="6600" b="1"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r>
              <a:rPr lang="zh-CN" altLang="en-US" sz="6600" b="1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蛋   糕</a:t>
            </a:r>
            <a:r>
              <a:rPr lang="en-US" altLang="zh-CN" sz="6600" b="1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  </a:t>
            </a:r>
            <a:r>
              <a:rPr lang="en-US" altLang="zh-CN" sz="6600"/>
              <a:t>    </a:t>
            </a:r>
            <a:endParaRPr lang="en-US" altLang="zh-CN" sz="6600"/>
          </a:p>
        </p:txBody>
      </p:sp>
      <p:pic>
        <p:nvPicPr>
          <p:cNvPr id="2" name="图片 1" descr="蛋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1047750"/>
            <a:ext cx="5805805" cy="5805805"/>
          </a:xfrm>
          <a:prstGeom prst="rect">
            <a:avLst/>
          </a:prstGeom>
        </p:spPr>
      </p:pic>
    </p:spTree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3831273" y="124460"/>
            <a:ext cx="4511675" cy="60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fontAlgn="auto">
              <a:buFont typeface="Arial" panose="020B0604020202020204" pitchFamily="34" charset="0"/>
              <a:buNone/>
              <a:defRPr/>
            </a:pPr>
            <a:r>
              <a:rPr lang="en-US" altLang="zh-CN" sz="3335" b="1" noProof="1">
                <a:solidFill>
                  <a:srgbClr val="FF0000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New Words</a:t>
            </a:r>
            <a:endParaRPr lang="en-US" altLang="zh-CN" sz="3335" b="1" noProof="1">
              <a:solidFill>
                <a:srgbClr val="FF0000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3254375" y="728663"/>
            <a:ext cx="5683250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759065" y="2943860"/>
            <a:ext cx="427736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máo bǐ    </a:t>
            </a:r>
            <a:r>
              <a:rPr lang="zh-CN" altLang="en-US" sz="6600" b="1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毛  笔</a:t>
            </a:r>
            <a:r>
              <a:rPr lang="zh-CN" altLang="en-US" sz="6600"/>
              <a:t>  </a:t>
            </a:r>
            <a:endParaRPr lang="zh-CN" altLang="en-US" sz="6600"/>
          </a:p>
        </p:txBody>
      </p:sp>
      <p:pic>
        <p:nvPicPr>
          <p:cNvPr id="2" name="图片 1" descr="毛笔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760" y="1052830"/>
            <a:ext cx="7198995" cy="5774055"/>
          </a:xfrm>
          <a:prstGeom prst="rect">
            <a:avLst/>
          </a:prstGeom>
        </p:spPr>
      </p:pic>
    </p:spTree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3831273" y="124460"/>
            <a:ext cx="4511675" cy="60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fontAlgn="auto">
              <a:buFont typeface="Arial" panose="020B0604020202020204" pitchFamily="34" charset="0"/>
              <a:buNone/>
              <a:defRPr/>
            </a:pPr>
            <a:r>
              <a:rPr lang="en-US" altLang="zh-CN" sz="3335" b="1" noProof="1">
                <a:solidFill>
                  <a:srgbClr val="FF0000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New Words</a:t>
            </a:r>
            <a:endParaRPr lang="en-US" altLang="zh-CN" sz="3335" b="1" noProof="1">
              <a:solidFill>
                <a:srgbClr val="FF0000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3254375" y="728663"/>
            <a:ext cx="5683250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397750" y="2804795"/>
            <a:ext cx="478536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lóu tī        </a:t>
            </a:r>
            <a:r>
              <a:rPr lang="zh-CN" altLang="en-US" sz="6600" b="1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楼  梯  </a:t>
            </a:r>
            <a:endParaRPr lang="zh-CN" altLang="en-US" sz="6600" b="1"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pic>
        <p:nvPicPr>
          <p:cNvPr id="2" name="图片 1" descr="楼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90" y="728980"/>
            <a:ext cx="5263515" cy="6129655"/>
          </a:xfrm>
          <a:prstGeom prst="rect">
            <a:avLst/>
          </a:prstGeom>
        </p:spPr>
      </p:pic>
    </p:spTree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3831273" y="124460"/>
            <a:ext cx="4511675" cy="60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fontAlgn="auto">
              <a:buFont typeface="Arial" panose="020B0604020202020204" pitchFamily="34" charset="0"/>
              <a:buNone/>
              <a:defRPr/>
            </a:pPr>
            <a:r>
              <a:rPr lang="en-US" altLang="zh-CN" sz="3335" b="1" noProof="1">
                <a:solidFill>
                  <a:srgbClr val="FF0000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New Words</a:t>
            </a:r>
            <a:endParaRPr lang="en-US" altLang="zh-CN" sz="3335" b="1" noProof="1">
              <a:solidFill>
                <a:srgbClr val="FF0000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3254375" y="728663"/>
            <a:ext cx="5683250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134350" y="2860675"/>
            <a:ext cx="379793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yǔ yī   </a:t>
            </a:r>
            <a:r>
              <a:rPr lang="zh-CN" altLang="en-US" sz="6600" b="1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雨 衣</a:t>
            </a:r>
            <a:endParaRPr lang="zh-CN" altLang="en-US" sz="6600" b="1"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pic>
        <p:nvPicPr>
          <p:cNvPr id="2" name="图片 1" descr="雨衣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910" y="728980"/>
            <a:ext cx="6025515" cy="6025515"/>
          </a:xfrm>
          <a:prstGeom prst="rect">
            <a:avLst/>
          </a:prstGeom>
        </p:spPr>
      </p:pic>
    </p:spTree>
  </p:cSld>
  <p:clrMapOvr>
    <a:masterClrMapping/>
  </p:clrMapOvr>
  <p:transition spd="slow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"/>
          <p:cNvPicPr>
            <a:picLocks noGrp="1" noChangeAspect="1"/>
          </p:cNvPicPr>
          <p:nvPr>
            <p:ph idx="1"/>
          </p:nvPr>
        </p:nvPicPr>
        <p:blipFill>
          <a:blip r:embed="rId1"/>
          <a:srcRect l="7544" t="15145" r="2628" b="2409"/>
          <a:stretch>
            <a:fillRect/>
          </a:stretch>
        </p:blipFill>
        <p:spPr>
          <a:xfrm>
            <a:off x="3359150" y="1042670"/>
            <a:ext cx="8826500" cy="58280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1455" y="1447165"/>
            <a:ext cx="314769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We'll have five minutes to remember these phrases.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-596266" y="1243965"/>
            <a:ext cx="6817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课堂展示 </a:t>
            </a: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KaiTi" panose="02010609060101010101" pitchFamily="49" charset="-122"/>
                <a:cs typeface="Times New Roman" panose="02020603050405020304" charset="0"/>
                <a:sym typeface="+mn-ea"/>
              </a:rPr>
              <a:t>P</a:t>
            </a: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resentation  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4303712" y="411480"/>
            <a:ext cx="38347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  <a:cs typeface="KaiTi" panose="02010609060101010101" pitchFamily="49" charset="-122"/>
              </a:rPr>
              <a:t>  </a:t>
            </a:r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KaiTi" panose="02010609060101010101" pitchFamily="49" charset="-122"/>
              </a:rPr>
              <a:t>关于课程</a:t>
            </a: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KaiTi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about the course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4327" y="1941552"/>
            <a:ext cx="121808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zh-CN" altLang="en-US" sz="3200" dirty="0">
                <a:latin typeface="Times New Roman" panose="02020603050405020304" charset="0"/>
                <a:cs typeface="Times New Roman" panose="02020603050405020304" charset="0"/>
              </a:rPr>
              <a:t>人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(do the presentation by yourself)</a:t>
            </a:r>
            <a:endParaRPr lang="en-US" altLang="zh-CN" sz="3200" dirty="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r>
              <a:rPr lang="en-US" altLang="zh-CN" sz="3200" b="1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Theme</a:t>
            </a:r>
            <a:r>
              <a:rPr lang="en-US" altLang="zh-CN" sz="3200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: anything that interests you about China or Chinese culture</a:t>
            </a:r>
            <a:endParaRPr lang="en-US" altLang="zh-CN" sz="3200" dirty="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r>
              <a:rPr lang="zh-CN" altLang="en-US" sz="3200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（</a:t>
            </a:r>
            <a:r>
              <a:rPr lang="en-US" altLang="zh-CN" sz="3200" dirty="0" err="1">
                <a:latin typeface="Times New Roman" panose="02020603050405020304" charset="0"/>
                <a:ea typeface="+mj-ea"/>
                <a:cs typeface="Times New Roman" panose="02020603050405020304" charset="0"/>
              </a:rPr>
              <a:t>Eg.</a:t>
            </a:r>
            <a:r>
              <a:rPr lang="en-US" altLang="zh-CN" sz="3200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 Mid-Autumn Festival, hot pot, costume, custom, tradition…</a:t>
            </a:r>
            <a:r>
              <a:rPr lang="zh-CN" altLang="en-US" sz="3200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）</a:t>
            </a:r>
            <a:endParaRPr lang="en-US" altLang="zh-CN" sz="3200" dirty="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r>
              <a:rPr lang="en-US" altLang="zh-CN" sz="3200" b="1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Form: </a:t>
            </a:r>
            <a:r>
              <a:rPr lang="en-US" altLang="zh-CN" sz="3200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PPT</a:t>
            </a:r>
            <a:endParaRPr lang="en-US" altLang="zh-CN" sz="3200" dirty="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r>
              <a:rPr lang="en-US" altLang="zh-CN" sz="3200" b="1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Time</a:t>
            </a:r>
            <a:r>
              <a:rPr lang="en-US" altLang="zh-CN" sz="3200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: 10-15min</a:t>
            </a:r>
            <a:endParaRPr lang="en-US" altLang="zh-CN" sz="3200" dirty="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r>
              <a:rPr lang="en-US" altLang="zh-CN" sz="3200" b="1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Language</a:t>
            </a:r>
            <a:r>
              <a:rPr lang="en-US" altLang="zh-CN" sz="3200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: English or </a:t>
            </a:r>
            <a:r>
              <a:rPr lang="en-US" altLang="zh-CN" sz="3200" b="1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Chinese</a:t>
            </a:r>
            <a:endParaRPr lang="en-US" altLang="zh-CN" sz="3200" b="1" dirty="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r>
              <a:rPr lang="en-US" altLang="zh-CN" sz="3200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Send me the contents of your presentation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at least 3 days in advance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r>
              <a:rPr lang="en-US" altLang="zh-CN" sz="3200" b="1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From next Wednesday(9.22)  one presenter for each class</a:t>
            </a:r>
            <a:endParaRPr lang="en-US" altLang="zh-CN" sz="3200" b="1" dirty="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endParaRPr lang="en-US" altLang="zh-CN" sz="3200" dirty="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endParaRPr lang="en-US" altLang="zh-CN" sz="3200" dirty="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quiz</a:t>
            </a:r>
            <a:endParaRPr lang="en-US" altLang="zh-CN" sz="4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2215" y="2077720"/>
            <a:ext cx="10292715" cy="4333240"/>
          </a:xfrm>
        </p:spPr>
        <p:txBody>
          <a:bodyPr>
            <a:noAutofit/>
          </a:bodyPr>
          <a:lstStyle/>
          <a:p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cake</a:t>
            </a:r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rice</a:t>
            </a:r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map</a:t>
            </a:r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stair</a:t>
            </a:r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raincoat</a:t>
            </a:r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Chinese Calligraphy Brush Pen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88895" y="387350"/>
            <a:ext cx="8911590" cy="794385"/>
          </a:xfrm>
        </p:spPr>
        <p:txBody>
          <a:bodyPr>
            <a:normAutofit fontScale="90000"/>
          </a:bodyPr>
          <a:lstStyle/>
          <a:p>
            <a:r>
              <a:rPr lang="en-US" sz="4000" b="1">
                <a:solidFill>
                  <a:srgbClr val="FF0000"/>
                </a:solidFill>
                <a:latin typeface="Times New Roman" panose="020206030504050203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shù  zì</a:t>
            </a:r>
            <a:r>
              <a:rPr lang="en-US" sz="4000" b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+mn-ea"/>
              </a:rPr>
              <a:t>  </a:t>
            </a:r>
            <a:r>
              <a:rPr lang="zh-CN" altLang="en-US" sz="4000" b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+mn-ea"/>
              </a:rPr>
              <a:t>数 字 </a:t>
            </a:r>
            <a:r>
              <a:rPr lang="zh-CN" altLang="en-US" sz="4000" b="1">
                <a:solidFill>
                  <a:srgbClr val="FF0000"/>
                </a:solidFill>
                <a:latin typeface="Times New Roman" panose="020206030504050203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4000" b="1">
                <a:solidFill>
                  <a:srgbClr val="FF0000"/>
                </a:solidFill>
                <a:latin typeface="Times New Roman" panose="020206030504050203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numbers</a:t>
            </a:r>
            <a:br>
              <a:rPr lang="en-US" altLang="zh-CN" b="1" noProof="1">
                <a:solidFill>
                  <a:srgbClr val="FF0000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ea"/>
              </a:rPr>
            </a:b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1970405" y="817245"/>
          <a:ext cx="7439025" cy="5546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675"/>
                <a:gridCol w="2479675"/>
                <a:gridCol w="2479675"/>
              </a:tblGrid>
              <a:tr h="6946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数字 </a:t>
                      </a:r>
                      <a:r>
                        <a:rPr lang="en-US" altLang="zh-CN" sz="2400" b="1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Number</a:t>
                      </a:r>
                      <a:endParaRPr lang="en-US" altLang="zh-CN" sz="2400" b="1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汉语 </a:t>
                      </a:r>
                      <a:r>
                        <a:rPr lang="en-US" altLang="zh-CN" sz="2400" b="1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Chinese</a:t>
                      </a:r>
                      <a:endParaRPr lang="en-US" altLang="zh-CN" sz="2400" b="1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英语 </a:t>
                      </a:r>
                      <a:r>
                        <a:rPr lang="en-US" altLang="zh-CN" sz="2400" b="1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English</a:t>
                      </a:r>
                      <a:endParaRPr lang="en-US" altLang="zh-CN" sz="2400" b="1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</a:tr>
              <a:tr h="4851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 err="1">
                          <a:latin typeface="SimSun" panose="02010600030101010101" pitchFamily="2" charset="-122"/>
                          <a:ea typeface="SimSun" panose="02010600030101010101" pitchFamily="2" charset="-122"/>
                          <a:sym typeface="+mn-ea"/>
                        </a:rPr>
                        <a:t>yī</a:t>
                      </a:r>
                      <a:endParaRPr lang="en-US" altLang="zh-CN" sz="2400" b="1" dirty="0">
                        <a:latin typeface="SimSun" panose="02010600030101010101" pitchFamily="2" charset="-122"/>
                        <a:ea typeface="SimSun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+mn-ea"/>
                        </a:rPr>
                        <a:t>1; </a:t>
                      </a:r>
                      <a:r>
                        <a:rPr lang="zh-CN" altLang="en-US" sz="2400" b="1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  <a:sym typeface="+mn-ea"/>
                        </a:rPr>
                        <a:t>一</a:t>
                      </a:r>
                      <a:endParaRPr lang="zh-CN" altLang="en-US" sz="2400" b="1" dirty="0"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one</a:t>
                      </a:r>
                      <a:endParaRPr lang="en-US" altLang="zh-CN" sz="2400" b="1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</a:tr>
              <a:tr h="4851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 err="1">
                          <a:latin typeface="SimSun" panose="02010600030101010101" pitchFamily="2" charset="-122"/>
                          <a:ea typeface="SimSun" panose="02010600030101010101" pitchFamily="2" charset="-122"/>
                          <a:sym typeface="+mn-ea"/>
                        </a:rPr>
                        <a:t>èr</a:t>
                      </a:r>
                      <a:endParaRPr lang="en-US" altLang="zh-CN" sz="2400" b="1" dirty="0">
                        <a:latin typeface="SimSun" panose="02010600030101010101" pitchFamily="2" charset="-122"/>
                        <a:ea typeface="SimSun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2; </a:t>
                      </a:r>
                      <a:r>
                        <a:rPr lang="zh-CN" altLang="en-US" sz="2400" b="1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二</a:t>
                      </a:r>
                      <a:endParaRPr lang="zh-CN" altLang="en-US" sz="2400" b="1" dirty="0"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two</a:t>
                      </a:r>
                      <a:endParaRPr lang="en-US" altLang="zh-CN" sz="2400" b="1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</a:tr>
              <a:tr h="4851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 err="1">
                          <a:latin typeface="SimSun" panose="02010600030101010101" pitchFamily="2" charset="-122"/>
                          <a:ea typeface="SimSun" panose="02010600030101010101" pitchFamily="2" charset="-122"/>
                          <a:sym typeface="+mn-ea"/>
                        </a:rPr>
                        <a:t>sān</a:t>
                      </a:r>
                      <a:endParaRPr lang="en-US" altLang="zh-CN" sz="2400" b="1" dirty="0">
                        <a:latin typeface="SimSun" panose="02010600030101010101" pitchFamily="2" charset="-122"/>
                        <a:ea typeface="SimSun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3</a:t>
                      </a:r>
                      <a:r>
                        <a:rPr lang="zh-CN" altLang="en-US" sz="2400" b="1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；三</a:t>
                      </a:r>
                      <a:endParaRPr lang="zh-CN" altLang="en-US" sz="2400" b="1"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three</a:t>
                      </a:r>
                      <a:endParaRPr lang="en-US" altLang="zh-CN" sz="2400" b="1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</a:tr>
              <a:tr h="4851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 err="1">
                          <a:latin typeface="SimSun" panose="02010600030101010101" pitchFamily="2" charset="-122"/>
                          <a:ea typeface="SimSun" panose="02010600030101010101" pitchFamily="2" charset="-122"/>
                          <a:sym typeface="+mn-ea"/>
                        </a:rPr>
                        <a:t>sì</a:t>
                      </a:r>
                      <a:endParaRPr lang="en-US" altLang="zh-CN" sz="2400" b="1" dirty="0">
                        <a:latin typeface="SimSun" panose="02010600030101010101" pitchFamily="2" charset="-122"/>
                        <a:ea typeface="SimSun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4</a:t>
                      </a:r>
                      <a:r>
                        <a:rPr lang="zh-CN" altLang="en-US" sz="2400" b="1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；四</a:t>
                      </a:r>
                      <a:endParaRPr lang="zh-CN" altLang="en-US" sz="2400" b="1"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four</a:t>
                      </a:r>
                      <a:endParaRPr lang="en-US" altLang="zh-CN" sz="2400" b="1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</a:tr>
              <a:tr h="4851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 err="1">
                          <a:latin typeface="SimSun" panose="02010600030101010101" pitchFamily="2" charset="-122"/>
                          <a:ea typeface="SimSun" panose="02010600030101010101" pitchFamily="2" charset="-122"/>
                          <a:sym typeface="+mn-ea"/>
                        </a:rPr>
                        <a:t>wǔ</a:t>
                      </a:r>
                      <a:endParaRPr lang="en-US" altLang="zh-CN" sz="2400" b="1" dirty="0">
                        <a:latin typeface="SimSun" panose="02010600030101010101" pitchFamily="2" charset="-122"/>
                        <a:ea typeface="SimSun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5</a:t>
                      </a:r>
                      <a:r>
                        <a:rPr lang="zh-CN" altLang="en-US" sz="2400" b="1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；五</a:t>
                      </a:r>
                      <a:endParaRPr lang="zh-CN" altLang="en-US" sz="2400" b="1"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five</a:t>
                      </a:r>
                      <a:endParaRPr lang="en-US" altLang="zh-CN" sz="2400" b="1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</a:tr>
              <a:tr h="4851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 err="1">
                          <a:latin typeface="SimSun" panose="02010600030101010101" pitchFamily="2" charset="-122"/>
                          <a:ea typeface="SimSun" panose="02010600030101010101" pitchFamily="2" charset="-122"/>
                          <a:sym typeface="+mn-ea"/>
                        </a:rPr>
                        <a:t>liù</a:t>
                      </a:r>
                      <a:endParaRPr lang="en-US" altLang="zh-CN" sz="2400" b="1" dirty="0">
                        <a:latin typeface="SimSun" panose="02010600030101010101" pitchFamily="2" charset="-122"/>
                        <a:ea typeface="SimSun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6</a:t>
                      </a:r>
                      <a:r>
                        <a:rPr lang="zh-CN" altLang="en-US" sz="2400" b="1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；六</a:t>
                      </a:r>
                      <a:endParaRPr lang="zh-CN" altLang="en-US" sz="2400" b="1"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six</a:t>
                      </a:r>
                      <a:endParaRPr lang="en-US" altLang="zh-CN" sz="2400" b="1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</a:tr>
              <a:tr h="4851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 err="1">
                          <a:latin typeface="SimSun" panose="02010600030101010101" pitchFamily="2" charset="-122"/>
                          <a:ea typeface="SimSun" panose="02010600030101010101" pitchFamily="2" charset="-122"/>
                          <a:sym typeface="+mn-ea"/>
                        </a:rPr>
                        <a:t>qī</a:t>
                      </a:r>
                      <a:r>
                        <a:rPr lang="en-US" altLang="zh-CN" sz="2400" b="1" dirty="0">
                          <a:latin typeface="SimSun" panose="02010600030101010101" pitchFamily="2" charset="-122"/>
                          <a:ea typeface="SimSun" panose="02010600030101010101" pitchFamily="2" charset="-122"/>
                          <a:sym typeface="+mn-ea"/>
                        </a:rPr>
                        <a:t>       </a:t>
                      </a:r>
                      <a:endParaRPr lang="en-US" altLang="zh-CN" sz="2400" b="1" dirty="0">
                        <a:latin typeface="SimSun" panose="02010600030101010101" pitchFamily="2" charset="-122"/>
                        <a:ea typeface="SimSun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7</a:t>
                      </a:r>
                      <a:r>
                        <a:rPr lang="zh-CN" altLang="en-US" sz="2400" b="1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；七</a:t>
                      </a:r>
                      <a:endParaRPr lang="zh-CN" altLang="en-US" sz="2400" b="1"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seven</a:t>
                      </a:r>
                      <a:endParaRPr lang="en-US" altLang="zh-CN" sz="2400" b="1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</a:tr>
              <a:tr h="4851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 err="1">
                          <a:latin typeface="SimSun" panose="02010600030101010101" pitchFamily="2" charset="-122"/>
                          <a:ea typeface="SimSun" panose="02010600030101010101" pitchFamily="2" charset="-122"/>
                          <a:sym typeface="+mn-ea"/>
                        </a:rPr>
                        <a:t>bā</a:t>
                      </a:r>
                      <a:endParaRPr lang="en-US" altLang="zh-CN" sz="2400" b="1" dirty="0">
                        <a:latin typeface="SimSun" panose="02010600030101010101" pitchFamily="2" charset="-122"/>
                        <a:ea typeface="SimSun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8</a:t>
                      </a:r>
                      <a:r>
                        <a:rPr lang="zh-CN" altLang="en-US" sz="2400" b="1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；八</a:t>
                      </a:r>
                      <a:endParaRPr lang="en-US" altLang="zh-CN" sz="2400" b="1"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eight</a:t>
                      </a:r>
                      <a:endParaRPr lang="en-US" altLang="zh-CN" sz="2400" b="1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</a:tr>
              <a:tr h="4851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 err="1">
                          <a:latin typeface="SimSun" panose="02010600030101010101" pitchFamily="2" charset="-122"/>
                          <a:ea typeface="SimSun" panose="02010600030101010101" pitchFamily="2" charset="-122"/>
                          <a:sym typeface="+mn-ea"/>
                        </a:rPr>
                        <a:t>jiǔ</a:t>
                      </a:r>
                      <a:endParaRPr lang="en-US" altLang="zh-CN" sz="2400" b="1" dirty="0">
                        <a:latin typeface="SimSun" panose="02010600030101010101" pitchFamily="2" charset="-122"/>
                        <a:ea typeface="SimSun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9</a:t>
                      </a:r>
                      <a:r>
                        <a:rPr lang="zh-CN" altLang="en-US" sz="2400" b="1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；九</a:t>
                      </a:r>
                      <a:endParaRPr lang="zh-CN" altLang="en-US" sz="2400" b="1" dirty="0"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nine</a:t>
                      </a:r>
                      <a:endParaRPr lang="en-US" altLang="zh-CN" sz="2400" b="1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</a:tr>
              <a:tr h="4851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 err="1">
                          <a:latin typeface="SimSun" panose="02010600030101010101" pitchFamily="2" charset="-122"/>
                          <a:ea typeface="SimSun" panose="02010600030101010101" pitchFamily="2" charset="-122"/>
                          <a:sym typeface="+mn-ea"/>
                        </a:rPr>
                        <a:t>shí</a:t>
                      </a:r>
                      <a:r>
                        <a:rPr lang="en-US" altLang="zh-CN" sz="2400" b="1" dirty="0">
                          <a:latin typeface="SimSun" panose="02010600030101010101" pitchFamily="2" charset="-122"/>
                          <a:ea typeface="SimSun" panose="02010600030101010101" pitchFamily="2" charset="-122"/>
                          <a:sym typeface="+mn-ea"/>
                        </a:rPr>
                        <a:t> </a:t>
                      </a:r>
                      <a:endParaRPr lang="en-US" altLang="zh-CN" sz="2400" b="1" dirty="0">
                        <a:latin typeface="SimSun" panose="02010600030101010101" pitchFamily="2" charset="-122"/>
                        <a:ea typeface="SimSun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10</a:t>
                      </a:r>
                      <a:r>
                        <a:rPr lang="zh-CN" altLang="en-US" sz="2400" b="1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；十</a:t>
                      </a:r>
                      <a:endParaRPr lang="zh-CN" altLang="en-US" sz="2400" b="1" dirty="0"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ten</a:t>
                      </a:r>
                      <a:endParaRPr lang="en-US" altLang="zh-CN" sz="2400" b="1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931670" y="1075690"/>
            <a:ext cx="9458325" cy="44037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dirty="0">
                <a:latin typeface="Times New Roman" panose="02020603050405020304" charset="0"/>
                <a:cs typeface="Times New Roman" panose="02020603050405020304" charset="0"/>
              </a:rPr>
              <a:t>                 </a:t>
            </a:r>
            <a:r>
              <a:rPr lang="zh-CN" altLang="en-US" sz="3600" b="1" dirty="0">
                <a:latin typeface="Times New Roman" panose="02020603050405020304" charset="0"/>
                <a:cs typeface="Times New Roman" panose="02020603050405020304" charset="0"/>
              </a:rPr>
              <a:t>第一课</a:t>
            </a:r>
            <a:r>
              <a:rPr lang="en-US" altLang="zh-CN" sz="3600" b="1" dirty="0">
                <a:latin typeface="Times New Roman" panose="02020603050405020304" charset="0"/>
                <a:cs typeface="Times New Roman" panose="02020603050405020304" charset="0"/>
              </a:rPr>
              <a:t>(Unit 1)</a:t>
            </a:r>
            <a:endParaRPr lang="en-US" altLang="zh-CN" sz="36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600" b="1" dirty="0">
                <a:latin typeface="Times New Roman" panose="02020603050405020304" charset="0"/>
                <a:cs typeface="Times New Roman" panose="02020603050405020304" charset="0"/>
              </a:rPr>
              <a:t>                 How do you do?/ Hi!</a:t>
            </a:r>
            <a:endParaRPr lang="en-US" altLang="zh-CN" sz="36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                         </a:t>
            </a: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你好</a:t>
            </a:r>
            <a:endParaRPr lang="en-US" altLang="zh-CN" sz="36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600" b="1" dirty="0">
                <a:latin typeface="Times New Roman" panose="02020603050405020304" charset="0"/>
                <a:cs typeface="Times New Roman" panose="02020603050405020304" charset="0"/>
              </a:rPr>
              <a:t>                 </a:t>
            </a:r>
            <a:r>
              <a:rPr lang="zh-CN" altLang="en-US" sz="3600" b="1" dirty="0">
                <a:latin typeface="Times New Roman" panose="02020603050405020304" charset="0"/>
                <a:cs typeface="Times New Roman" panose="02020603050405020304" charset="0"/>
              </a:rPr>
              <a:t>第二课</a:t>
            </a:r>
            <a:r>
              <a:rPr lang="en-US" altLang="zh-CN" sz="3600" b="1" dirty="0">
                <a:latin typeface="Times New Roman" panose="02020603050405020304" charset="0"/>
                <a:cs typeface="Times New Roman" panose="02020603050405020304" charset="0"/>
              </a:rPr>
              <a:t>(Unit 2)</a:t>
            </a:r>
            <a:endParaRPr lang="en-US" altLang="zh-CN" sz="36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600" b="1" dirty="0">
                <a:latin typeface="Times New Roman" panose="02020603050405020304" charset="0"/>
                <a:cs typeface="Times New Roman" panose="02020603050405020304" charset="0"/>
              </a:rPr>
              <a:t>             </a:t>
            </a:r>
            <a:r>
              <a:rPr lang="en-US" altLang="zh-CN" sz="3600" b="1" dirty="0"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4400" b="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charset="0"/>
                <a:cs typeface="Times New Roman" panose="02020603050405020304" charset="0"/>
              </a:rPr>
              <a:t>zǎo shang hǎo</a:t>
            </a:r>
            <a:r>
              <a:rPr lang="en-US" altLang="zh-CN" sz="4400" b="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charset="0"/>
                <a:cs typeface="Times New Roman" panose="02020603050405020304" charset="0"/>
              </a:rPr>
              <a:t>!</a:t>
            </a:r>
            <a:endParaRPr lang="zh-CN" altLang="en-US" sz="4400" b="1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00B0F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zh-CN" altLang="en-US" sz="4400" b="1" dirty="0">
                <a:latin typeface="Times New Roman" panose="02020603050405020304" charset="0"/>
                <a:cs typeface="Times New Roman" panose="02020603050405020304" charset="0"/>
              </a:rPr>
              <a:t>             </a:t>
            </a:r>
            <a:r>
              <a:rPr lang="zh-CN" altLang="en-US" sz="4400" b="1" dirty="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早  上   好</a:t>
            </a:r>
            <a:r>
              <a:rPr lang="en-US" altLang="zh-CN" sz="4400" b="1" dirty="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!</a:t>
            </a:r>
            <a:endParaRPr lang="zh-CN" altLang="en-US" sz="4400" b="1" dirty="0"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4400" b="1" dirty="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     </a:t>
            </a:r>
            <a:r>
              <a:rPr lang="en-US" altLang="zh-CN" sz="4400" b="1" dirty="0">
                <a:solidFill>
                  <a:srgbClr val="FF8E33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</a:rPr>
              <a:t> Good morning!</a:t>
            </a:r>
            <a:endParaRPr lang="en-US" altLang="zh-CN" sz="4400" b="1" dirty="0">
              <a:solidFill>
                <a:srgbClr val="FF8E33"/>
              </a:solidFill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776331" y="600609"/>
            <a:ext cx="1392689" cy="1392689"/>
            <a:chOff x="944111" y="2203578"/>
            <a:chExt cx="1392689" cy="1392689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1" y="2203578"/>
              <a:ext cx="1392689" cy="1392689"/>
            </a:xfrm>
            <a:prstGeom prst="rect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1195640" y="2438256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zh-CN" altLang="en-US" sz="5400" dirty="0">
                  <a:solidFill>
                    <a:srgbClr val="0070C0"/>
                  </a:solidFill>
                </a:rPr>
                <a:t>三</a:t>
              </a:r>
              <a:endParaRPr lang="zh-CN" altLang="en-US" sz="5400" dirty="0">
                <a:solidFill>
                  <a:srgbClr val="0070C0"/>
                </a:solidFill>
                <a:effectLst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20140" y="1004564"/>
            <a:ext cx="155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TEXT</a:t>
            </a:r>
            <a:endParaRPr lang="zh-CN" altLang="en-US" sz="32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66441" y="2732489"/>
            <a:ext cx="2245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nǐ</a:t>
            </a: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hǎo</a:t>
            </a: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nǐ</a:t>
            </a: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 men </a:t>
            </a:r>
            <a:r>
              <a:rPr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hǎo</a:t>
            </a:r>
            <a:endParaRPr lang="zh-CN" alt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55026" y="2398643"/>
            <a:ext cx="4545496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A: </a:t>
            </a:r>
            <a:r>
              <a:rPr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Nǐ</a:t>
            </a: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hǎo</a:t>
            </a: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 ma ?</a:t>
            </a:r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     (How are you?)</a:t>
            </a:r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       </a:t>
            </a:r>
            <a:r>
              <a:rPr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Hěn</a:t>
            </a: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hǎo</a:t>
            </a: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B:   </a:t>
            </a:r>
            <a:r>
              <a:rPr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Hái</a:t>
            </a: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kě</a:t>
            </a: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yǐ</a:t>
            </a:r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       </a:t>
            </a:r>
            <a:r>
              <a:rPr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Bù</a:t>
            </a:r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 </a:t>
            </a:r>
            <a:r>
              <a:rPr lang="en-US" altLang="zh-CN" sz="3600" dirty="0" err="1">
                <a:latin typeface="Times New Roman" panose="02020603050405020304" charset="0"/>
                <a:cs typeface="Times New Roman" panose="02020603050405020304" charset="0"/>
              </a:rPr>
              <a:t>hǎo</a:t>
            </a:r>
            <a:endParaRPr lang="zh-CN" alt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6745605" y="4290814"/>
            <a:ext cx="225288" cy="12154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0575" y="416560"/>
            <a:ext cx="4446270" cy="1169035"/>
          </a:xfrm>
        </p:spPr>
        <p:txBody>
          <a:bodyPr>
            <a:normAutofit/>
          </a:bodyPr>
          <a:lstStyle/>
          <a:p>
            <a:r>
              <a:rPr lang="en-US" altLang="zh-CN"/>
              <a:t>  </a:t>
            </a:r>
            <a:r>
              <a: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key words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1923415" y="1301115"/>
          <a:ext cx="8522970" cy="513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0990"/>
                <a:gridCol w="2840990"/>
                <a:gridCol w="2840990"/>
              </a:tblGrid>
              <a:tr h="6311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phrase</a:t>
                      </a:r>
                      <a:endParaRPr lang="en-US" altLang="zh-CN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Chinese</a:t>
                      </a:r>
                      <a:endParaRPr lang="en-US" altLang="zh-CN" sz="24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English</a:t>
                      </a:r>
                      <a:endParaRPr lang="en-US" altLang="zh-CN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751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zǎo shang </a:t>
                      </a:r>
                      <a:r>
                        <a:rPr lang="en-US" altLang="zh-CN" sz="2400" b="1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hao</a:t>
                      </a:r>
                      <a:endParaRPr lang="zh-CN" altLang="en-US" sz="2400" b="1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SimSun" panose="02010600030101010101" pitchFamily="2" charset="-122"/>
                          <a:ea typeface="SimSun" panose="02010600030101010101" pitchFamily="2" charset="-122"/>
                          <a:sym typeface="+mn-ea"/>
                        </a:rPr>
                        <a:t>早上好</a:t>
                      </a:r>
                      <a:endParaRPr lang="zh-CN" altLang="en-US" sz="2400" b="1" dirty="0">
                        <a:latin typeface="SimSun" panose="02010600030101010101" pitchFamily="2" charset="-122"/>
                        <a:ea typeface="SimSun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Good morning</a:t>
                      </a:r>
                      <a:endParaRPr lang="en-US" altLang="zh-CN" sz="2400" b="1" dirty="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</a:tr>
              <a:tr h="9791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Ni </a:t>
                      </a:r>
                      <a:r>
                        <a:rPr lang="zh-CN" altLang="en-US" sz="2400" b="1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shēn tǐ </a:t>
                      </a:r>
                      <a:endParaRPr lang="zh-CN" altLang="en-US" sz="2400" b="1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SimSun" panose="02010600030101010101" pitchFamily="2" charset="-122"/>
                          <a:ea typeface="SimSun" panose="02010600030101010101" pitchFamily="2" charset="-122"/>
                          <a:sym typeface="+mn-ea"/>
                        </a:rPr>
                        <a:t>身体</a:t>
                      </a:r>
                      <a:endParaRPr lang="zh-CN" altLang="en-US" sz="2400" b="1" dirty="0">
                        <a:latin typeface="SimSun" panose="02010600030101010101" pitchFamily="2" charset="-122"/>
                        <a:ea typeface="SimSun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health</a:t>
                      </a:r>
                      <a:endParaRPr lang="en-US" altLang="zh-CN" sz="2400" b="1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</a:tr>
              <a:tr h="883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zěn me yàng </a:t>
                      </a:r>
                      <a:endParaRPr lang="zh-CN" altLang="en-US" sz="2400" b="1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SimSun" panose="02010600030101010101" pitchFamily="2" charset="-122"/>
                          <a:ea typeface="SimSun" panose="02010600030101010101" pitchFamily="2" charset="-122"/>
                          <a:sym typeface="+mn-ea"/>
                        </a:rPr>
                        <a:t>怎么样</a:t>
                      </a:r>
                      <a:endParaRPr lang="zh-CN" altLang="en-US" sz="2400" b="1" dirty="0">
                        <a:latin typeface="SimSun" panose="02010600030101010101" pitchFamily="2" charset="-122"/>
                        <a:ea typeface="SimSun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how</a:t>
                      </a:r>
                      <a:endParaRPr lang="en-US" altLang="zh-CN" sz="2400" b="1" dirty="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</a:tr>
              <a:tr h="6311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hěn </a:t>
                      </a:r>
                      <a:endParaRPr lang="zh-CN" altLang="en-US" sz="2400" b="1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很</a:t>
                      </a:r>
                      <a:endParaRPr lang="zh-CN" altLang="en-US" sz="2400" b="1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very</a:t>
                      </a:r>
                      <a:endParaRPr lang="en-US" altLang="zh-CN" sz="2400" b="1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6311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xiè xie</a:t>
                      </a:r>
                      <a:endParaRPr lang="zh-CN" altLang="en-US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谢谢</a:t>
                      </a:r>
                      <a:endParaRPr lang="zh-CN" altLang="en-US" sz="2400" b="1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thanks</a:t>
                      </a:r>
                      <a:endParaRPr lang="en-US" altLang="zh-CN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6311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lǎo shī </a:t>
                      </a:r>
                      <a:r>
                        <a:rPr lang="en-US" altLang="zh-CN" sz="2400" b="1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hao</a:t>
                      </a:r>
                      <a:endParaRPr lang="zh-CN" altLang="en-US" sz="2400" b="1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老师好</a:t>
                      </a:r>
                      <a:endParaRPr lang="zh-CN" altLang="en-US" sz="2400" b="1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Hello teacher</a:t>
                      </a:r>
                      <a:endParaRPr lang="en-US" altLang="zh-CN" sz="2400" b="1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018030" y="1675130"/>
          <a:ext cx="9235440" cy="4590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8480"/>
                <a:gridCol w="3078480"/>
                <a:gridCol w="3078480"/>
              </a:tblGrid>
              <a:tr h="5890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phrase</a:t>
                      </a:r>
                      <a:endParaRPr lang="en-US" altLang="zh-CN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Chinese</a:t>
                      </a:r>
                      <a:endParaRPr lang="en-US" altLang="zh-CN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English</a:t>
                      </a:r>
                      <a:endParaRPr lang="en-US" altLang="zh-CN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7702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zhè</a:t>
                      </a:r>
                      <a:r>
                        <a:rPr lang="en-US" altLang="zh-CN" sz="2400" b="1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/</a:t>
                      </a:r>
                      <a:r>
                        <a:rPr lang="en-US" altLang="zh-CN" sz="2400" b="1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zhèi</a:t>
                      </a:r>
                      <a:endParaRPr lang="en-US" altLang="zh-CN" sz="2400" b="1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SimSun" panose="02010600030101010101" pitchFamily="2" charset="-122"/>
                          <a:ea typeface="SimSun" panose="02010600030101010101" pitchFamily="2" charset="-122"/>
                          <a:sym typeface="+mn-ea"/>
                        </a:rPr>
                        <a:t>这</a:t>
                      </a:r>
                      <a:endParaRPr lang="zh-CN" altLang="en-US" sz="2400" b="1" dirty="0">
                        <a:latin typeface="SimSun" panose="02010600030101010101" pitchFamily="2" charset="-122"/>
                        <a:ea typeface="SimSun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this</a:t>
                      </a:r>
                      <a:endParaRPr lang="en-US" altLang="zh-CN" sz="2400" b="1" dirty="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</a:tr>
              <a:tr h="6464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shì  </a:t>
                      </a:r>
                      <a:endParaRPr lang="zh-CN" altLang="en-US" sz="2400" b="1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SimSun" panose="02010600030101010101" pitchFamily="2" charset="-122"/>
                          <a:ea typeface="SimSun" panose="02010600030101010101" pitchFamily="2" charset="-122"/>
                          <a:sym typeface="+mn-ea"/>
                        </a:rPr>
                        <a:t>是</a:t>
                      </a:r>
                      <a:endParaRPr lang="zh-CN" altLang="en-US" sz="2400" b="1">
                        <a:latin typeface="SimSun" panose="02010600030101010101" pitchFamily="2" charset="-122"/>
                        <a:ea typeface="SimSun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be</a:t>
                      </a:r>
                      <a:endParaRPr lang="en-US" altLang="zh-CN" sz="2400" b="1" dirty="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</a:tr>
              <a:tr h="64434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jiào  </a:t>
                      </a:r>
                      <a:endParaRPr lang="zh-CN" altLang="en-US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SimSun" panose="02010600030101010101" pitchFamily="2" charset="-122"/>
                          <a:ea typeface="SimSun" panose="02010600030101010101" pitchFamily="2" charset="-122"/>
                          <a:sym typeface="+mn-ea"/>
                        </a:rPr>
                        <a:t>叫</a:t>
                      </a:r>
                      <a:endParaRPr lang="zh-CN" altLang="en-US" sz="2400" b="1">
                        <a:latin typeface="SimSun" panose="02010600030101010101" pitchFamily="2" charset="-122"/>
                        <a:ea typeface="SimSun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name (v.)</a:t>
                      </a:r>
                      <a:endParaRPr lang="zh-CN" altLang="en-US" sz="2400" b="1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</a:tr>
              <a:tr h="6464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fǎ guó </a:t>
                      </a:r>
                      <a:endParaRPr lang="zh-CN" altLang="en-US" sz="2400" b="1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法国</a:t>
                      </a:r>
                      <a:endParaRPr lang="zh-CN" altLang="en-US" sz="2400" b="1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France</a:t>
                      </a:r>
                      <a:endParaRPr lang="en-US" altLang="zh-CN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647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rén </a:t>
                      </a:r>
                      <a:endParaRPr lang="zh-CN" altLang="en-US" sz="2400" b="1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人</a:t>
                      </a:r>
                      <a:endParaRPr lang="zh-CN" altLang="en-US" sz="2400" b="1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people</a:t>
                      </a:r>
                      <a:endParaRPr lang="en-US" altLang="zh-CN" sz="24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6464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huān yíng </a:t>
                      </a:r>
                      <a:endParaRPr lang="zh-CN" altLang="en-US" sz="2400" b="1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欢迎</a:t>
                      </a:r>
                      <a:endParaRPr lang="zh-CN" altLang="en-US" sz="2400" b="1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welcome</a:t>
                      </a:r>
                      <a:endParaRPr lang="en-US" altLang="zh-CN" sz="2400" b="1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983480" y="699135"/>
            <a:ext cx="314769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3600">
                <a:sym typeface="+mn-ea"/>
              </a:rPr>
              <a:t>  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1.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 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key words</a:t>
            </a:r>
            <a:endParaRPr lang="en-US" altLang="zh-CN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l="-223" t="3806" r="7943" b="479"/>
          <a:stretch>
            <a:fillRect/>
          </a:stretch>
        </p:blipFill>
        <p:spPr>
          <a:xfrm>
            <a:off x="824230" y="1094105"/>
            <a:ext cx="6565900" cy="55886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595870" y="2734945"/>
            <a:ext cx="44653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3600" b="1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zh-CN" altLang="en-US" sz="3600" b="1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3600" b="1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Good morning!</a:t>
            </a:r>
            <a:r>
              <a:rPr lang="zh-CN" altLang="en-US" sz="3600" b="1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zh-CN" altLang="en-US" sz="36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600" b="1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</a:t>
            </a:r>
            <a:r>
              <a:rPr lang="zh-CN" altLang="en-US" sz="3600" b="1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3600" b="1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Good morning!</a:t>
            </a:r>
            <a:endParaRPr lang="en-US" altLang="zh-CN" sz="3600" b="1">
              <a:solidFill>
                <a:srgbClr val="FFC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 lang="en-US" altLang="zh-CN" sz="3600" b="1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zh-CN" altLang="en-US" sz="3600" b="1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：</a:t>
            </a:r>
            <a:r>
              <a:rPr lang="en-US" sz="3600" b="1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How are you?</a:t>
            </a:r>
            <a:endParaRPr lang="en-US" sz="36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 lang="en-US" altLang="zh-CN" sz="3600" b="1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</a:t>
            </a:r>
            <a:r>
              <a:rPr lang="zh-CN" altLang="en-US" sz="3600" b="1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：</a:t>
            </a:r>
            <a:r>
              <a:rPr lang="en-US" sz="3600" b="1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Fine. Thanks!</a:t>
            </a:r>
            <a:endParaRPr lang="en-US" sz="3600" b="1">
              <a:solidFill>
                <a:srgbClr val="FFC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46745" y="931545"/>
            <a:ext cx="254635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4000">
                <a:solidFill>
                  <a:schemeClr val="accent4"/>
                </a:solidFill>
                <a:effectLst/>
              </a:rPr>
              <a:t>2. text 1</a:t>
            </a:r>
            <a:endParaRPr lang="en-US" altLang="zh-CN" sz="400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1"/>
          <a:srcRect l="-223" t="3806" r="7943" b="479"/>
          <a:stretch>
            <a:fillRect/>
          </a:stretch>
        </p:blipFill>
        <p:spPr>
          <a:xfrm>
            <a:off x="7360285" y="31115"/>
            <a:ext cx="4716780" cy="3870325"/>
          </a:xfrm>
          <a:prstGeom prst="rect">
            <a:avLst/>
          </a:prstGeom>
        </p:spPr>
      </p:pic>
      <p:sp>
        <p:nvSpPr>
          <p:cNvPr id="8" name="内容占位符 7"/>
          <p:cNvSpPr/>
          <p:nvPr/>
        </p:nvSpPr>
        <p:spPr>
          <a:xfrm>
            <a:off x="766445" y="1466850"/>
            <a:ext cx="6007735" cy="4361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ǎo</a:t>
            </a: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shang</a:t>
            </a: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 hǎo！</a:t>
            </a:r>
            <a:endParaRPr lang="zh-CN" altLang="en-US" sz="36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Times New Roman" panose="02020603050405020304" charset="0"/>
                <a:cs typeface="Times New Roman" panose="02020603050405020304" charset="0"/>
              </a:rPr>
              <a:t>     （ </a:t>
            </a:r>
            <a:r>
              <a:rPr lang="en-US" altLang="zh-CN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Good morning!</a:t>
            </a:r>
            <a:r>
              <a:rPr lang="zh-CN" altLang="en-US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）</a:t>
            </a:r>
            <a:endParaRPr lang="zh-CN" altLang="en-US" sz="36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zh-CN" altLang="en-US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zh-CN" altLang="en-US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ǎo</a:t>
            </a:r>
            <a:r>
              <a:rPr lang="zh-CN" altLang="en-US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shang</a:t>
            </a:r>
            <a:r>
              <a:rPr lang="zh-CN" altLang="en-US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 hǎo！</a:t>
            </a:r>
            <a:endParaRPr lang="zh-CN" altLang="en-US" sz="36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Times New Roman" panose="02020603050405020304" charset="0"/>
                <a:cs typeface="Times New Roman" panose="02020603050405020304" charset="0"/>
              </a:rPr>
              <a:t>      （</a:t>
            </a:r>
            <a:r>
              <a:rPr lang="en-US" altLang="zh-CN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Good morning!</a:t>
            </a:r>
            <a:r>
              <a:rPr lang="zh-CN" altLang="en-US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）</a:t>
            </a:r>
            <a:r>
              <a:rPr lang="zh-CN" altLang="en-US" sz="36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sz="36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ǐ shēntǐ zěnmeyàng</a:t>
            </a: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?</a:t>
            </a:r>
            <a:endParaRPr lang="en-US" altLang="zh-CN" sz="36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600" b="1" dirty="0">
                <a:latin typeface="Times New Roman" panose="02020603050405020304" charset="0"/>
                <a:cs typeface="Times New Roman" panose="02020603050405020304" charset="0"/>
              </a:rPr>
              <a:t>       </a:t>
            </a:r>
            <a:r>
              <a:rPr lang="zh-CN" altLang="en-US" sz="3600" b="1" dirty="0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How are you?</a:t>
            </a:r>
            <a:r>
              <a:rPr lang="zh-CN" altLang="en-US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）</a:t>
            </a:r>
            <a:endParaRPr lang="zh-CN" altLang="en-US" sz="36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zh-CN" altLang="en-US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H</a:t>
            </a:r>
            <a:r>
              <a:rPr lang="zh-CN" altLang="en-US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ěn hǎo</a:t>
            </a:r>
            <a:r>
              <a:rPr lang="en-US" altLang="zh-CN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zh-CN" altLang="en-US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zh-CN" altLang="en-US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iè </a:t>
            </a:r>
            <a:r>
              <a:rPr lang="zh-CN" altLang="en-US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xie</a:t>
            </a:r>
            <a:r>
              <a:rPr lang="en-US" altLang="zh-CN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!</a:t>
            </a:r>
            <a:endParaRPr lang="en-US" altLang="zh-CN" sz="36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600" b="1" dirty="0">
                <a:latin typeface="Times New Roman" panose="02020603050405020304" charset="0"/>
                <a:cs typeface="Times New Roman" panose="02020603050405020304" charset="0"/>
              </a:rPr>
              <a:t>       </a:t>
            </a:r>
            <a:r>
              <a:rPr lang="zh-CN" altLang="en-US" sz="3600" b="1" dirty="0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3600" b="1" dirty="0">
                <a:latin typeface="Times New Roman" panose="02020603050405020304" charset="0"/>
                <a:cs typeface="Times New Roman" panose="02020603050405020304" charset="0"/>
              </a:rPr>
              <a:t>Very good/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Fine. Thanks!</a:t>
            </a:r>
            <a:r>
              <a:rPr lang="zh-CN" altLang="en-US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）</a:t>
            </a:r>
            <a:endParaRPr lang="zh-CN" altLang="en-US" sz="36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59320" y="4840605"/>
            <a:ext cx="45523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A: recently/</a:t>
            </a:r>
            <a:r>
              <a:rPr lang="en-US" altLang="zh-CN" sz="2800" b="1" dirty="0" err="1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Zuì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1" dirty="0" err="1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jìn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1" dirty="0" err="1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zěn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 me </a:t>
            </a:r>
            <a:r>
              <a:rPr lang="en-US" altLang="zh-CN" sz="2800" b="1" dirty="0" err="1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yàng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?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B: </a:t>
            </a: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zh-CN" altLang="en-US" sz="28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ěn hǎo</a:t>
            </a: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./very good</a:t>
            </a:r>
            <a:endParaRPr lang="en-US" altLang="zh-CN" sz="2800" b="1" dirty="0">
              <a:solidFill>
                <a:srgbClr val="FFC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zh-CN" sz="2800" b="1" dirty="0" err="1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Hái</a:t>
            </a: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 b="1" dirty="0" err="1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kě</a:t>
            </a: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 b="1" dirty="0" err="1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yǐ</a:t>
            </a: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!/not bad</a:t>
            </a:r>
            <a:endParaRPr lang="en-US" altLang="zh-CN" sz="2800" b="1" dirty="0">
              <a:solidFill>
                <a:srgbClr val="FFC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zh-CN" sz="2800" b="1" dirty="0" err="1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bù</a:t>
            </a: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1" dirty="0" err="1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tài</a:t>
            </a: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1" dirty="0" err="1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hǎo</a:t>
            </a: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/ not very good/</a:t>
            </a: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 b="1" dirty="0" err="1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bù</a:t>
            </a: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</a:t>
            </a:r>
            <a:r>
              <a:rPr lang="en-US" altLang="zh-CN" sz="2800" b="1" dirty="0" err="1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hǎo</a:t>
            </a: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 /not good</a:t>
            </a:r>
            <a:endParaRPr lang="en-US" altLang="zh-CN" sz="2800" b="1" dirty="0">
              <a:solidFill>
                <a:srgbClr val="FFC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37305" y="374650"/>
            <a:ext cx="254635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4000">
                <a:solidFill>
                  <a:schemeClr val="accent4"/>
                </a:solidFill>
                <a:effectLst/>
              </a:rPr>
              <a:t>2. text 1</a:t>
            </a:r>
            <a:endParaRPr lang="en-US" altLang="zh-CN" sz="400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606" t="9154" r="1882" b="-1480"/>
          <a:stretch>
            <a:fillRect/>
          </a:stretch>
        </p:blipFill>
        <p:spPr>
          <a:xfrm>
            <a:off x="426720" y="1538605"/>
            <a:ext cx="5107305" cy="4937125"/>
          </a:xfrm>
          <a:prstGeom prst="ellipse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732780" y="2411095"/>
            <a:ext cx="6077585" cy="31927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A: Mr. Wang, this is Oven.</a:t>
            </a:r>
            <a:endParaRPr lang="en-US" altLang="zh-CN" sz="32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2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B: Hello! I'm Oven, from France.</a:t>
            </a:r>
            <a:endParaRPr lang="en-US" altLang="zh-CN" sz="3200" b="1" dirty="0">
              <a:solidFill>
                <a:srgbClr val="FFC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2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C: Hello! Welcome!</a:t>
            </a:r>
            <a:endParaRPr lang="en-US" altLang="zh-CN" sz="3200" b="1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2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B: Thank you!</a:t>
            </a:r>
            <a:endParaRPr lang="en-US" altLang="zh-CN" sz="3200" b="1" dirty="0">
              <a:solidFill>
                <a:srgbClr val="FFC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22825" y="541655"/>
            <a:ext cx="254635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4000">
                <a:solidFill>
                  <a:schemeClr val="accent4"/>
                </a:solidFill>
                <a:effectLst/>
              </a:rPr>
              <a:t>2. text 2</a:t>
            </a:r>
            <a:endParaRPr lang="en-US" altLang="zh-CN" sz="400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/>
        </p:nvSpPr>
        <p:spPr>
          <a:xfrm>
            <a:off x="1086485" y="1734185"/>
            <a:ext cx="7426325" cy="47510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áng lǎo shī</a:t>
            </a: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zhè shì Ōu wén</a:t>
            </a: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sz="36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Times New Roman" panose="02020603050405020304" charset="0"/>
                <a:cs typeface="Times New Roman" panose="02020603050405020304" charset="0"/>
              </a:rPr>
              <a:t>     （</a:t>
            </a:r>
            <a:r>
              <a:rPr lang="en-US" altLang="zh-CN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Mr. Wang, this is Oven.</a:t>
            </a:r>
            <a:r>
              <a:rPr lang="zh-CN" altLang="en-US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）</a:t>
            </a:r>
            <a:endParaRPr lang="zh-CN" altLang="en-US" sz="36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zh-CN" altLang="en-US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zh-CN" altLang="en-US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ín hǎo</a:t>
            </a:r>
            <a:r>
              <a:rPr lang="en-US" altLang="zh-CN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! W</a:t>
            </a:r>
            <a:r>
              <a:rPr lang="zh-CN" altLang="en-US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ǒ jiào </a:t>
            </a:r>
            <a:r>
              <a:rPr lang="zh-CN" altLang="en-US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Ōu</a:t>
            </a:r>
            <a:r>
              <a:rPr lang="zh-CN" altLang="en-US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 wén</a:t>
            </a:r>
            <a:r>
              <a:rPr lang="en-US" altLang="zh-CN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shì </a:t>
            </a:r>
            <a:r>
              <a:rPr lang="en-US" altLang="zh-CN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lang="zh-CN" altLang="en-US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ǎ guó rén</a:t>
            </a:r>
            <a:r>
              <a:rPr lang="en-US" altLang="zh-CN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zh-CN" altLang="en-US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sz="3600" b="1" dirty="0">
              <a:solidFill>
                <a:srgbClr val="FFC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600" b="1" dirty="0">
                <a:latin typeface="Times New Roman" panose="02020603050405020304" charset="0"/>
                <a:cs typeface="Times New Roman" panose="02020603050405020304" charset="0"/>
              </a:rPr>
              <a:t>      </a:t>
            </a:r>
            <a:r>
              <a:rPr lang="zh-CN" altLang="en-US" sz="3600" b="1" dirty="0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Hello! I'm Oven, from France.</a:t>
            </a:r>
            <a:r>
              <a:rPr lang="zh-CN" altLang="en-US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）</a:t>
            </a:r>
            <a:endParaRPr lang="en-US" altLang="zh-CN" sz="36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6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zh-CN" altLang="en-US" sz="36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36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zh-CN" altLang="en-US" sz="36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ǐ hǎo</a:t>
            </a:r>
            <a:r>
              <a:rPr lang="en-US" altLang="zh-CN" sz="36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! H</a:t>
            </a:r>
            <a:r>
              <a:rPr lang="zh-CN" altLang="en-US" sz="36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uān yíng nǐ</a:t>
            </a:r>
            <a:r>
              <a:rPr lang="en-US" altLang="zh-CN" sz="36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./you</a:t>
            </a:r>
            <a:r>
              <a:rPr lang="zh-CN" altLang="en-US" sz="36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sz="3600" b="1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Times New Roman" panose="02020603050405020304" charset="0"/>
                <a:cs typeface="Times New Roman" panose="02020603050405020304" charset="0"/>
              </a:rPr>
              <a:t>       （</a:t>
            </a:r>
            <a:r>
              <a:rPr lang="en-US" altLang="zh-CN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Hello! Welcome!</a:t>
            </a:r>
            <a:r>
              <a:rPr lang="zh-CN" altLang="en-US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）</a:t>
            </a:r>
            <a:endParaRPr lang="zh-CN" altLang="en-US" sz="36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zh-CN" altLang="en-US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zh-CN" altLang="en-US" sz="3600" b="1" dirty="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iè xie！</a:t>
            </a:r>
            <a:endParaRPr lang="zh-CN" altLang="en-US" sz="36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Times New Roman" panose="02020603050405020304" charset="0"/>
                <a:cs typeface="Times New Roman" panose="02020603050405020304" charset="0"/>
              </a:rPr>
              <a:t>      （</a:t>
            </a:r>
            <a:r>
              <a:rPr lang="en-US" altLang="zh-CN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Thank you!</a:t>
            </a:r>
            <a:r>
              <a:rPr lang="zh-CN" altLang="en-US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）</a:t>
            </a:r>
            <a:endParaRPr lang="zh-CN" altLang="en-US" sz="36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rcRect l="2606" t="9154" r="1882" b="-1480"/>
          <a:stretch>
            <a:fillRect/>
          </a:stretch>
        </p:blipFill>
        <p:spPr>
          <a:xfrm>
            <a:off x="8375015" y="1289050"/>
            <a:ext cx="3777615" cy="3777615"/>
          </a:xfrm>
          <a:prstGeom prst="ellipse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77765" y="180340"/>
            <a:ext cx="254635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4000">
                <a:solidFill>
                  <a:schemeClr val="accent4"/>
                </a:solidFill>
                <a:effectLst/>
              </a:rPr>
              <a:t>2. text 2</a:t>
            </a:r>
            <a:endParaRPr lang="en-US" altLang="zh-CN" sz="400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0296" y="1046922"/>
            <a:ext cx="2610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charset="0"/>
                <a:cs typeface="Times New Roman" panose="02020603050405020304" charset="0"/>
              </a:rPr>
              <a:t>Contents</a:t>
            </a:r>
            <a:endParaRPr lang="zh-CN" alt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0329" y="1908313"/>
            <a:ext cx="719761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1. Review of  twenty three initials (</a:t>
            </a:r>
            <a:r>
              <a:rPr lang="en-US" altLang="zh-CN" sz="2800" b="1" dirty="0" err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shēng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1" dirty="0" err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mǔ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) the six  </a:t>
            </a:r>
            <a:r>
              <a:rPr lang="en-US" altLang="zh-CN" sz="2800" b="1" dirty="0" err="1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monofinals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 (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charset="0"/>
                <a:ea typeface="KaiTi" panose="02010609060101010101" pitchFamily="49" charset="-122"/>
                <a:cs typeface="Times New Roman" panose="02020603050405020304" charset="0"/>
              </a:rPr>
              <a:t>dān yùn mǔ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KaiTi" panose="02010609060101010101" pitchFamily="49" charset="-122"/>
                <a:cs typeface="Times New Roman" panose="02020603050405020304" charset="0"/>
              </a:rPr>
              <a:t>)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 and </a:t>
            </a:r>
            <a:endParaRPr lang="en-US" altLang="zh-CN" sz="2800" b="1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2.  Study of Di-finals</a:t>
            </a:r>
            <a:endParaRPr lang="en-US" altLang="zh-CN" sz="2800" b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KaiTi" panose="02010609060101010101" pitchFamily="49" charset="-122"/>
              <a:cs typeface="Times New Roman" panose="02020603050405020304" charset="0"/>
            </a:endParaRPr>
          </a:p>
          <a:p>
            <a:pPr marL="514350" indent="-514350">
              <a:buAutoNum type="arabicPeriod" startAt="3"/>
            </a:pPr>
            <a:r>
              <a:rPr lang="en-US" altLang="zh-CN" sz="2800" b="1" dirty="0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KaiTi" panose="02010609060101010101" pitchFamily="49" charset="-122"/>
                <a:cs typeface="Times New Roman" panose="02020603050405020304" charset="0"/>
              </a:rPr>
              <a:t>Appellation of your families in Chinese </a:t>
            </a:r>
            <a:endParaRPr lang="en-US" altLang="zh-CN" sz="2800" b="1" dirty="0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KaiTi" panose="02010609060101010101" pitchFamily="49" charset="-122"/>
              <a:cs typeface="Times New Roman" panose="02020603050405020304" charset="0"/>
            </a:endParaRPr>
          </a:p>
          <a:p>
            <a:pPr marL="514350" indent="-514350">
              <a:buAutoNum type="arabicPeriod" startAt="3"/>
            </a:pPr>
            <a:r>
              <a:rPr lang="en-US" altLang="zh-CN" sz="2800" b="1" dirty="0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KaiTi" panose="02010609060101010101" pitchFamily="49" charset="-122"/>
                <a:cs typeface="Times New Roman" panose="02020603050405020304" charset="0"/>
              </a:rPr>
              <a:t>New words</a:t>
            </a:r>
            <a:endParaRPr lang="en-US" altLang="zh-CN" sz="2800" b="1" dirty="0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KaiTi" panose="02010609060101010101" pitchFamily="49" charset="-122"/>
              <a:cs typeface="Times New Roman" panose="02020603050405020304" charset="0"/>
            </a:endParaRPr>
          </a:p>
          <a:p>
            <a:pPr marL="514350" indent="-514350">
              <a:buAutoNum type="arabicPeriod" startAt="3"/>
            </a:pPr>
            <a:r>
              <a:rPr lang="en-US" altLang="zh-CN" sz="2800" b="1" dirty="0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KaiTi" panose="02010609060101010101" pitchFamily="49" charset="-122"/>
                <a:cs typeface="Times New Roman" panose="02020603050405020304" charset="0"/>
              </a:rPr>
              <a:t>Conversation about greetings— “</a:t>
            </a:r>
            <a:r>
              <a:rPr lang="en-US" altLang="zh-CN" sz="2800" b="1" dirty="0" err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KaiTi" panose="02010609060101010101" pitchFamily="49" charset="-122"/>
                <a:cs typeface="Times New Roman" panose="02020603050405020304" charset="0"/>
              </a:rPr>
              <a:t>zǎo</a:t>
            </a:r>
            <a:r>
              <a:rPr lang="en-US" altLang="zh-CN" sz="2800" b="1" dirty="0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KaiTi" panose="02010609060101010101" pitchFamily="49" charset="-122"/>
                <a:cs typeface="Times New Roman" panose="02020603050405020304" charset="0"/>
              </a:rPr>
              <a:t> </a:t>
            </a:r>
            <a:r>
              <a:rPr lang="en-US" altLang="zh-CN" sz="2800" b="1" dirty="0" err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KaiTi" panose="02010609060101010101" pitchFamily="49" charset="-122"/>
                <a:cs typeface="Times New Roman" panose="02020603050405020304" charset="0"/>
              </a:rPr>
              <a:t>shang</a:t>
            </a:r>
            <a:r>
              <a:rPr lang="en-US" altLang="zh-CN" sz="2800" b="1" dirty="0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KaiTi" panose="02010609060101010101" pitchFamily="49" charset="-122"/>
                <a:cs typeface="Times New Roman" panose="02020603050405020304" charset="0"/>
              </a:rPr>
              <a:t> </a:t>
            </a:r>
            <a:r>
              <a:rPr lang="en-US" altLang="zh-CN" sz="2800" b="1" dirty="0" err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KaiTi" panose="02010609060101010101" pitchFamily="49" charset="-122"/>
                <a:cs typeface="Times New Roman" panose="02020603050405020304" charset="0"/>
              </a:rPr>
              <a:t>hǎo</a:t>
            </a:r>
            <a:r>
              <a:rPr lang="en-US" altLang="zh-CN" sz="2800" b="1" dirty="0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KaiTi" panose="02010609060101010101" pitchFamily="49" charset="-122"/>
                <a:cs typeface="Times New Roman" panose="02020603050405020304" charset="0"/>
              </a:rPr>
              <a:t>” (Good morning )</a:t>
            </a:r>
            <a:endParaRPr lang="en-US" altLang="zh-CN" sz="2800" b="1" dirty="0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KaiTi" panose="02010609060101010101" pitchFamily="49" charset="-122"/>
              <a:cs typeface="Times New Roman" panose="02020603050405020304" charset="0"/>
            </a:endParaRPr>
          </a:p>
          <a:p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14383" t="31185" r="65860" b="16779"/>
          <a:stretch>
            <a:fillRect/>
          </a:stretch>
        </p:blipFill>
        <p:spPr>
          <a:xfrm>
            <a:off x="7461466" y="-77015"/>
            <a:ext cx="4504055" cy="6670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8913" y="6497478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行业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www.1ppt.com/hangye/ </a:t>
            </a:r>
            <a:endParaRPr lang="en-US" altLang="zh-CN" sz="100" dirty="0">
              <a:solidFill>
                <a:schemeClr val="accent3">
                  <a:lumMod val="20000"/>
                  <a:lumOff val="80000"/>
                </a:schemeClr>
              </a:solidFill>
              <a:latin typeface="Calibri" panose="020F0502020204030204"/>
              <a:ea typeface="SimSun" panose="02010600030101010101" pitchFamily="2" charset="-122"/>
            </a:endParaRPr>
          </a:p>
          <a:p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节日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www.1ppt.com/sucai/</a:t>
            </a:r>
            <a:endParaRPr lang="en-US" altLang="zh-CN" sz="100" dirty="0">
              <a:solidFill>
                <a:schemeClr val="accent3">
                  <a:lumMod val="20000"/>
                  <a:lumOff val="80000"/>
                </a:schemeClr>
              </a:solidFill>
              <a:latin typeface="Calibri" panose="020F0502020204030204"/>
              <a:ea typeface="SimSun" panose="02010600030101010101" pitchFamily="2" charset="-122"/>
            </a:endParaRPr>
          </a:p>
          <a:p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schemeClr val="accent3">
                  <a:lumMod val="20000"/>
                  <a:lumOff val="80000"/>
                </a:schemeClr>
              </a:solidFill>
              <a:latin typeface="Calibri" panose="020F0502020204030204"/>
              <a:ea typeface="SimSun" panose="02010600030101010101" pitchFamily="2" charset="-122"/>
            </a:endParaRPr>
          </a:p>
          <a:p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优秀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schemeClr val="accent3">
                  <a:lumMod val="20000"/>
                  <a:lumOff val="80000"/>
                </a:schemeClr>
              </a:solidFill>
              <a:latin typeface="Calibri" panose="020F0502020204030204"/>
              <a:ea typeface="SimSun" panose="02010600030101010101" pitchFamily="2" charset="-122"/>
            </a:endParaRPr>
          </a:p>
          <a:p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Word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www.1ppt.com/excel/  </a:t>
            </a:r>
            <a:endParaRPr lang="en-US" altLang="zh-CN" sz="100" dirty="0">
              <a:solidFill>
                <a:schemeClr val="accent3">
                  <a:lumMod val="20000"/>
                  <a:lumOff val="80000"/>
                </a:schemeClr>
              </a:solidFill>
              <a:latin typeface="Calibri" panose="020F0502020204030204"/>
              <a:ea typeface="SimSun" panose="02010600030101010101" pitchFamily="2" charset="-122"/>
            </a:endParaRPr>
          </a:p>
          <a:p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www.1ppt.com/kejian/ </a:t>
            </a:r>
            <a:endParaRPr lang="en-US" altLang="zh-CN" sz="100" dirty="0">
              <a:solidFill>
                <a:schemeClr val="accent3">
                  <a:lumMod val="20000"/>
                  <a:lumOff val="80000"/>
                </a:schemeClr>
              </a:solidFill>
              <a:latin typeface="Calibri" panose="020F0502020204030204"/>
              <a:ea typeface="SimSun" panose="02010600030101010101" pitchFamily="2" charset="-122"/>
            </a:endParaRPr>
          </a:p>
          <a:p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www.1ppt.com/shiti/  </a:t>
            </a:r>
            <a:endParaRPr lang="en-US" altLang="zh-CN" sz="100" dirty="0">
              <a:solidFill>
                <a:schemeClr val="accent3">
                  <a:lumMod val="20000"/>
                  <a:lumOff val="80000"/>
                </a:schemeClr>
              </a:solidFill>
              <a:latin typeface="Calibri" panose="020F0502020204030204"/>
              <a:ea typeface="SimSun" panose="02010600030101010101" pitchFamily="2" charset="-122"/>
            </a:endParaRPr>
          </a:p>
          <a:p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www.1ppt.com/jiaoan/        </a:t>
            </a:r>
            <a:endParaRPr lang="en-US" altLang="zh-CN" sz="100" dirty="0">
              <a:solidFill>
                <a:schemeClr val="accent3">
                  <a:lumMod val="20000"/>
                  <a:lumOff val="80000"/>
                </a:schemeClr>
              </a:solidFill>
              <a:latin typeface="Calibri" panose="020F0502020204030204"/>
              <a:ea typeface="SimSun" panose="02010600030101010101" pitchFamily="2" charset="-122"/>
            </a:endParaRPr>
          </a:p>
          <a:p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www.1ppt.com/ziti/</a:t>
            </a:r>
            <a:endParaRPr lang="en-US" altLang="zh-CN" sz="100" dirty="0">
              <a:solidFill>
                <a:schemeClr val="accent3">
                  <a:lumMod val="20000"/>
                  <a:lumOff val="80000"/>
                </a:schemeClr>
              </a:solidFill>
              <a:latin typeface="Calibri" panose="020F0502020204030204"/>
              <a:ea typeface="SimSun" panose="02010600030101010101" pitchFamily="2" charset="-122"/>
            </a:endParaRPr>
          </a:p>
          <a:p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SimSun" panose="02010600030101010101" pitchFamily="2" charset="-122"/>
              </a:rPr>
              <a:t> </a:t>
            </a:r>
            <a:endParaRPr lang="zh-CN" altLang="en-US" sz="100" dirty="0">
              <a:solidFill>
                <a:schemeClr val="accent3">
                  <a:lumMod val="20000"/>
                  <a:lumOff val="80000"/>
                </a:schemeClr>
              </a:solidFill>
              <a:latin typeface="Calibri" panose="020F0502020204030204"/>
              <a:ea typeface="SimSun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68" y="217714"/>
            <a:ext cx="4822371" cy="4822371"/>
          </a:xfrm>
          <a:prstGeom prst="rect">
            <a:avLst/>
          </a:prstGeom>
        </p:spPr>
      </p:pic>
      <p:pic>
        <p:nvPicPr>
          <p:cNvPr id="7" name="图片 6" descr="图片包含 餐桌&#10;&#10;已生成极高可信度的说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09" y="587828"/>
            <a:ext cx="4096090" cy="53930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166" y="4257583"/>
            <a:ext cx="2095834" cy="28178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22" b="30476"/>
          <a:stretch>
            <a:fillRect/>
          </a:stretch>
        </p:blipFill>
        <p:spPr>
          <a:xfrm>
            <a:off x="0" y="3900196"/>
            <a:ext cx="2790281" cy="29578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63465" y="2346325"/>
            <a:ext cx="33883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Thank you</a:t>
            </a:r>
            <a:r>
              <a:rPr lang="zh-CN" altLang="en-US" sz="4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！</a:t>
            </a:r>
            <a:endParaRPr lang="zh-CN" altLang="en-US" sz="4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7861935" y="805815"/>
            <a:ext cx="3380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705350" y="2873375"/>
            <a:ext cx="30403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REVIEW</a:t>
            </a:r>
            <a:endParaRPr lang="en-US" altLang="zh-CN" sz="54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54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776331" y="600609"/>
            <a:ext cx="1392689" cy="1392689"/>
            <a:chOff x="944111" y="2203578"/>
            <a:chExt cx="1392689" cy="1392689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1" y="2203578"/>
              <a:ext cx="1392689" cy="1392689"/>
            </a:xfrm>
            <a:prstGeom prst="rect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1195640" y="2438256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zh-CN" altLang="en-US" sz="5400" dirty="0">
                  <a:solidFill>
                    <a:srgbClr val="FF0000"/>
                  </a:solidFill>
                  <a:effectLst/>
                </a:rPr>
                <a:t>二</a:t>
              </a:r>
              <a:endParaRPr lang="zh-CN" altLang="en-US" sz="5400" dirty="0">
                <a:solidFill>
                  <a:srgbClr val="FF0000"/>
                </a:solidFill>
                <a:effectLst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095461" y="600609"/>
            <a:ext cx="2001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 Initials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KaiTi" panose="02010609060101010101" pitchFamily="49" charset="-122"/>
                <a:cs typeface="Times New Roman" panose="02020603050405020304" charset="0"/>
              </a:rPr>
              <a:t>shēng mǔ</a:t>
            </a:r>
            <a:endParaRPr lang="en-US" altLang="zh-CN" sz="32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3200" b="1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0000" t="24142" r="27282" b="44345"/>
          <a:stretch>
            <a:fillRect/>
          </a:stretch>
        </p:blipFill>
        <p:spPr>
          <a:xfrm>
            <a:off x="952976" y="1976118"/>
            <a:ext cx="10286046" cy="29057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17600" y="5245100"/>
            <a:ext cx="843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P73 To differentiate the finals </a:t>
            </a:r>
            <a:r>
              <a:rPr lang="en-US" altLang="zh-CN" sz="2400" b="1" dirty="0" err="1"/>
              <a:t>z,c,s</a:t>
            </a:r>
            <a:r>
              <a:rPr lang="en-US" altLang="zh-CN" sz="2400" b="1" dirty="0"/>
              <a:t>; </a:t>
            </a:r>
            <a:r>
              <a:rPr lang="en-US" altLang="zh-CN" sz="2400" b="1" dirty="0" err="1"/>
              <a:t>zh</a:t>
            </a:r>
            <a:r>
              <a:rPr lang="en-US" altLang="zh-CN" sz="2400" b="1" dirty="0"/>
              <a:t>, </a:t>
            </a:r>
            <a:r>
              <a:rPr lang="en-US" altLang="zh-CN" sz="2400" b="1" dirty="0" err="1"/>
              <a:t>ch</a:t>
            </a:r>
            <a:r>
              <a:rPr lang="en-US" altLang="zh-CN" sz="2400" b="1" dirty="0"/>
              <a:t>, </a:t>
            </a:r>
            <a:r>
              <a:rPr lang="en-US" altLang="zh-CN" sz="2400" b="1" dirty="0" err="1"/>
              <a:t>sh</a:t>
            </a:r>
            <a:r>
              <a:rPr lang="en-US" altLang="zh-CN" sz="2400" b="1" dirty="0"/>
              <a:t>; j, q and x</a:t>
            </a:r>
            <a:endParaRPr lang="zh-CN" alt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4061520" y="4509360"/>
              <a:ext cx="7023600" cy="1458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4061520" y="4509360"/>
                <a:ext cx="7023600" cy="14580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2903" y="438150"/>
            <a:ext cx="1052512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In the phonology of Mandarin Chinese, the differences among z, c, s; </a:t>
            </a:r>
            <a:r>
              <a:rPr lang="en-US" altLang="zh-CN" sz="2000" b="1" dirty="0" err="1"/>
              <a:t>zh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ch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sh</a:t>
            </a:r>
            <a:r>
              <a:rPr lang="en-US" altLang="zh-CN" sz="2000" b="1" dirty="0"/>
              <a:t>; j, q, x are their </a:t>
            </a:r>
            <a:r>
              <a:rPr lang="en-US" altLang="zh-CN" sz="2000" b="1" dirty="0">
                <a:solidFill>
                  <a:srgbClr val="0070C0"/>
                </a:solidFill>
              </a:rPr>
              <a:t>places of articulation.</a:t>
            </a:r>
            <a:endParaRPr lang="en-US" altLang="zh-CN" sz="2000" b="1" dirty="0">
              <a:solidFill>
                <a:srgbClr val="0070C0"/>
              </a:solidFill>
            </a:endParaRPr>
          </a:p>
          <a:p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3" y="1184296"/>
            <a:ext cx="10712868" cy="52355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339200" y="2290680"/>
              <a:ext cx="9530640" cy="26589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339200" y="2290680"/>
                <a:ext cx="9530640" cy="265896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tags/tag1.xml><?xml version="1.0" encoding="utf-8"?>
<p:tagLst xmlns:p="http://schemas.openxmlformats.org/presentationml/2006/main">
  <p:tag name="KSO_WM_UNIT_TABLE_BEAUTIFY" val="smartTable{fac90c82-7427-42cc-b8b3-b8252da503bd}"/>
</p:tagLst>
</file>

<file path=ppt/tags/tag2.xml><?xml version="1.0" encoding="utf-8"?>
<p:tagLst xmlns:p="http://schemas.openxmlformats.org/presentationml/2006/main">
  <p:tag name="KSO_WM_UNIT_TABLE_BEAUTIFY" val="smartTable{1c5c5ced-b183-4153-bb37-6b80d3527833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7145</Words>
  <Application>WPS Presentation</Application>
  <PresentationFormat>宽屏</PresentationFormat>
  <Paragraphs>584</Paragraphs>
  <Slides>60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5" baseType="lpstr">
      <vt:lpstr>Arial</vt:lpstr>
      <vt:lpstr>SimSun</vt:lpstr>
      <vt:lpstr>Wingdings</vt:lpstr>
      <vt:lpstr>KaiTi</vt:lpstr>
      <vt:lpstr>Times New Roman</vt:lpstr>
      <vt:lpstr>Vijaya</vt:lpstr>
      <vt:lpstr>Segoe Print</vt:lpstr>
      <vt:lpstr>Microsoft YaHei</vt:lpstr>
      <vt:lpstr>Arial Unicode MS</vt:lpstr>
      <vt:lpstr>DengXian Light</vt:lpstr>
      <vt:lpstr>DengXian</vt:lpstr>
      <vt:lpstr>Calibri</vt:lpstr>
      <vt:lpstr>Wingdings 3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quiz</vt:lpstr>
      <vt:lpstr>shù  zì  数 字  numbers </vt:lpstr>
      <vt:lpstr>PowerPoint 演示文稿</vt:lpstr>
      <vt:lpstr>PowerPoint 演示文稿</vt:lpstr>
      <vt:lpstr>   key words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cp:keywords>第一PPT模板网-WWW.1PPT.COM</cp:keywords>
  <cp:lastModifiedBy>18100102197</cp:lastModifiedBy>
  <cp:revision>53</cp:revision>
  <dcterms:created xsi:type="dcterms:W3CDTF">2020-09-22T07:40:00Z</dcterms:created>
  <dcterms:modified xsi:type="dcterms:W3CDTF">2021-10-01T06:11:39Z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1033-11.2.0.10323</vt:lpwstr>
  </property>
  <property fmtid="{D5CDD505-2E9C-101B-9397-08002B2CF9AE}" pid="3" name="ICV">
    <vt:lpwstr>1F971306ADFE485AB0007CC00D0DE174</vt:lpwstr>
  </property>
</Properties>
</file>